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F1A8D9-046F-9E9F-2404-14CF6CC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88840"/>
            <a:ext cx="4981575" cy="1609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92F173-C48A-CE78-DDA9-00E6E6FA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17032"/>
            <a:ext cx="5334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0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0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033" y="1318128"/>
            <a:ext cx="228495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0033" y="3251736"/>
            <a:ext cx="409388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0033" y="3908972"/>
            <a:ext cx="409388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1994102"/>
            <a:ext cx="1285289" cy="33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9735" y="3298603"/>
            <a:ext cx="409388" cy="35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