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F1A8D9-046F-9E9F-2404-14CF6CCF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988840"/>
            <a:ext cx="4981575" cy="1609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C27C0C-EBBC-5C73-388E-D1B636F9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62" y="3861048"/>
            <a:ext cx="43910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1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2708802"/>
            <a:ext cx="8387702" cy="15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8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4132" y="3018337"/>
            <a:ext cx="523636" cy="42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2429" y="2980143"/>
            <a:ext cx="580760" cy="49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6247" y="2989691"/>
            <a:ext cx="456991" cy="448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69619" y="2961046"/>
            <a:ext cx="514115" cy="51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7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444442"/>
            <a:ext cx="2246876" cy="147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2413" y="2444442"/>
            <a:ext cx="2161190" cy="147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0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23140" y="3737519"/>
            <a:ext cx="399867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9322" y="3708945"/>
            <a:ext cx="361785" cy="35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0033" y="3727994"/>
            <a:ext cx="390347" cy="35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97652" y="3737519"/>
            <a:ext cx="399867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98512" y="1518380"/>
            <a:ext cx="409388" cy="35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2066" y="2538090"/>
            <a:ext cx="409388" cy="35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