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F1A8D9-046F-9E9F-2404-14CF6CC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88840"/>
            <a:ext cx="4981575" cy="1609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32F84A-C853-262F-66CF-725799EC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3789040"/>
            <a:ext cx="49720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2985970"/>
            <a:ext cx="380826" cy="24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9768" y="2985971"/>
            <a:ext cx="542677" cy="24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7256" y="2985970"/>
            <a:ext cx="361785" cy="24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3173" y="2985970"/>
            <a:ext cx="371305" cy="24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2985970"/>
            <a:ext cx="437950" cy="24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9900" y="2940955"/>
            <a:ext cx="190413" cy="9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5421" y="2960042"/>
            <a:ext cx="314181" cy="51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2998216"/>
            <a:ext cx="456991" cy="42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8528" y="3036389"/>
            <a:ext cx="599801" cy="45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4231" y="2960042"/>
            <a:ext cx="314181" cy="51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0611" y="2998216"/>
            <a:ext cx="456991" cy="42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501557"/>
            <a:ext cx="352264" cy="32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4760" y="3492023"/>
            <a:ext cx="399867" cy="352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008" y="3492023"/>
            <a:ext cx="399867" cy="352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2198" y="3520624"/>
            <a:ext cx="399867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79272" y="3501557"/>
            <a:ext cx="380826" cy="33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7785" y="3501557"/>
            <a:ext cx="390347" cy="33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5735" y="3796892"/>
            <a:ext cx="409388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3796892"/>
            <a:ext cx="399867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9289" y="3796892"/>
            <a:ext cx="399867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9371" y="2395962"/>
            <a:ext cx="399867" cy="34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0528" y="2415034"/>
            <a:ext cx="399867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