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F1A8D9-046F-9E9F-2404-14CF6CCF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988840"/>
            <a:ext cx="4981575" cy="1609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3BB5EE-8E4C-2474-477E-9BE0C83B2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3578369"/>
            <a:ext cx="55816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7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1585" y="2233233"/>
            <a:ext cx="624812" cy="32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6001" y="2233233"/>
            <a:ext cx="783866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4392" y="2132856"/>
            <a:ext cx="504056" cy="42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5520" y="2881331"/>
            <a:ext cx="848611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0016" y="2881331"/>
            <a:ext cx="639851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68408" y="2881331"/>
            <a:ext cx="853079" cy="33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844012"/>
            <a:ext cx="456991" cy="51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6595" y="2796336"/>
            <a:ext cx="590280" cy="59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9834" y="2824941"/>
            <a:ext cx="533157" cy="53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3074" y="2844012"/>
            <a:ext cx="476033" cy="49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7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2252992"/>
            <a:ext cx="761652" cy="32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1173" y="2252992"/>
            <a:ext cx="733090" cy="33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4462" y="2901475"/>
            <a:ext cx="752132" cy="3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1173" y="2901475"/>
            <a:ext cx="752132" cy="3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7619" y="5190241"/>
            <a:ext cx="1113917" cy="3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0115" y="5199777"/>
            <a:ext cx="2561057" cy="33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2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3272" y="5013890"/>
            <a:ext cx="409388" cy="35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