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FEEAA8-CD6F-2221-ADBA-ACA8513B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060848"/>
            <a:ext cx="8010525" cy="1885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C59FCD-0CC0-085D-E24B-F0CBD555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1" y="3717032"/>
            <a:ext cx="6696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8363" y="3558351"/>
            <a:ext cx="1294809" cy="324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02710" y="3558351"/>
            <a:ext cx="1294809" cy="324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2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5" y="3388697"/>
            <a:ext cx="8492429" cy="648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8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4214" y="3168082"/>
            <a:ext cx="523636" cy="4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2793" y="3158548"/>
            <a:ext cx="523636" cy="438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057" y="3110875"/>
            <a:ext cx="361785" cy="53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4809" y="4340841"/>
            <a:ext cx="266578" cy="10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84859" y="4293168"/>
            <a:ext cx="609322" cy="553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000" y="4493395"/>
            <a:ext cx="590280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94909" y="5990332"/>
            <a:ext cx="399867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9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6033" y="2815224"/>
            <a:ext cx="380826" cy="333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4462" y="3482618"/>
            <a:ext cx="390347" cy="32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2082" y="3482618"/>
            <a:ext cx="390347" cy="32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3685" y="3482618"/>
            <a:ext cx="380826" cy="32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