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5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448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3FEEAA8-CD6F-2221-ADBA-ACA8513B2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737" y="2060848"/>
            <a:ext cx="8010525" cy="18859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20B3A2F-64E7-E082-8C2D-FF6F62788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4" y="3789040"/>
            <a:ext cx="39052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08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087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00561" y="3155780"/>
            <a:ext cx="3694016" cy="1028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51173" y="3155780"/>
            <a:ext cx="3789223" cy="990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86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47504" y="2832629"/>
            <a:ext cx="456991" cy="542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94644" y="2842154"/>
            <a:ext cx="514115" cy="542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55107" y="2804053"/>
            <a:ext cx="590280" cy="571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30809" y="2861204"/>
            <a:ext cx="628363" cy="466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90446" y="4461431"/>
            <a:ext cx="580760" cy="495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37586" y="4461431"/>
            <a:ext cx="580760" cy="495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108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31735" y="2195852"/>
            <a:ext cx="561719" cy="295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17090" y="2882531"/>
            <a:ext cx="561719" cy="286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98644" y="3559672"/>
            <a:ext cx="1018710" cy="352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37454" y="4923492"/>
            <a:ext cx="999669" cy="352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228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19471" y="2431943"/>
            <a:ext cx="2608661" cy="1390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89586" y="2431943"/>
            <a:ext cx="2608661" cy="1390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陈 静婷</cp:lastModifiedBy>
  <cp:revision>8</cp:revision>
  <dcterms:created xsi:type="dcterms:W3CDTF">2022-08-10T03:47:00Z</dcterms:created>
  <dcterms:modified xsi:type="dcterms:W3CDTF">2022-08-14T04:35:09Z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