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4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8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3FEEAA8-CD6F-2221-ADBA-ACA8513B2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2060848"/>
            <a:ext cx="8010525" cy="188595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031C2B9-7F99-936D-F1F6-F4F5361676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2" y="3717032"/>
            <a:ext cx="46767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408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0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7489" y="2490192"/>
            <a:ext cx="717734" cy="36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5921" y="2490192"/>
            <a:ext cx="923186" cy="36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41706" y="2490192"/>
            <a:ext cx="923185" cy="36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76520" y="2490192"/>
            <a:ext cx="739909" cy="362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7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48099" y="3034226"/>
            <a:ext cx="618842" cy="42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9206" y="3015161"/>
            <a:ext cx="504595" cy="419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56760" y="3024693"/>
            <a:ext cx="523636" cy="40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0892" y="2967497"/>
            <a:ext cx="580760" cy="5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260363" y="2957964"/>
            <a:ext cx="618842" cy="53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4826" y="2957964"/>
            <a:ext cx="618842" cy="533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24528" y="4654805"/>
            <a:ext cx="618842" cy="524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09752" y="4692936"/>
            <a:ext cx="590280" cy="505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6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38181" y="2728745"/>
            <a:ext cx="666446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822082" y="2709684"/>
            <a:ext cx="685487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09289" y="3043245"/>
            <a:ext cx="675966" cy="29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41454" y="3024185"/>
            <a:ext cx="675966" cy="29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47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7206" y="4196355"/>
            <a:ext cx="8092561" cy="114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陈 静婷</cp:lastModifiedBy>
  <cp:revision>8</cp:revision>
  <dcterms:created xsi:type="dcterms:W3CDTF">2022-08-10T03:47:00Z</dcterms:created>
  <dcterms:modified xsi:type="dcterms:W3CDTF">2022-08-14T04:34:42Z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