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5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8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3FEEAA8-CD6F-2221-ADBA-ACA8513B2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737" y="2060848"/>
            <a:ext cx="8010525" cy="18859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9930462-A945-63C9-D1EF-AAEEDE84F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784" y="3789040"/>
            <a:ext cx="40957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08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579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19603" y="3366141"/>
            <a:ext cx="1885090" cy="790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08892" y="3356616"/>
            <a:ext cx="1904132" cy="781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83933" y="3347090"/>
            <a:ext cx="1980297" cy="790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929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99834" y="2894387"/>
            <a:ext cx="580760" cy="391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04099" y="2903937"/>
            <a:ext cx="485553" cy="410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37123" y="2865739"/>
            <a:ext cx="599801" cy="506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378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709157" y="5717885"/>
            <a:ext cx="1447140" cy="342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07371" y="5708362"/>
            <a:ext cx="1456661" cy="342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837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10082" y="2702385"/>
            <a:ext cx="8977983" cy="1158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5FE90AB3-D1D5-4A67-88D0-7E66E2F33EC5}"/>
              </a:ext>
            </a:extLst>
          </p:cNvPr>
          <p:cNvSpPr/>
          <p:nvPr/>
        </p:nvSpPr>
        <p:spPr bwMode="white">
          <a:xfrm>
            <a:off x="4295800" y="3429000"/>
            <a:ext cx="432048" cy="575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陈 静婷</cp:lastModifiedBy>
  <cp:revision>8</cp:revision>
  <dcterms:created xsi:type="dcterms:W3CDTF">2022-08-10T03:47:00Z</dcterms:created>
  <dcterms:modified xsi:type="dcterms:W3CDTF">2022-08-14T04:34:13Z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