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2D2912-67CA-4E4F-C7FF-25EB6C66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060848"/>
            <a:ext cx="8010525" cy="18859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80C787-B490-C6BC-07F2-8F0E815D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4077072"/>
            <a:ext cx="38576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1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2968925"/>
            <a:ext cx="5303008" cy="106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74413" y="2959385"/>
            <a:ext cx="1923173" cy="106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2994449"/>
            <a:ext cx="637884" cy="54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8809" y="2975400"/>
            <a:ext cx="618842" cy="55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7520" y="2956351"/>
            <a:ext cx="580760" cy="59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4181" y="2984925"/>
            <a:ext cx="571239" cy="52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79206" y="2319473"/>
            <a:ext cx="390347" cy="32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9305" y="3072692"/>
            <a:ext cx="390347" cy="32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297" y="3816376"/>
            <a:ext cx="390347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8314" y="4569595"/>
            <a:ext cx="390347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3121284"/>
            <a:ext cx="1847008" cy="343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6561" y="3130823"/>
            <a:ext cx="1485223" cy="33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1454" y="4628401"/>
            <a:ext cx="761652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9900" y="4628401"/>
            <a:ext cx="2580099" cy="343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