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7FFE32-D816-755F-AFFB-B68F3BEF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86037"/>
            <a:ext cx="7810500" cy="1685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9728D0-E9DF-DB7C-B31E-984F0D32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4271962"/>
            <a:ext cx="42195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9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3136657"/>
            <a:ext cx="1932694" cy="71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9371" y="3108092"/>
            <a:ext cx="5560066" cy="78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9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2958" y="2842389"/>
            <a:ext cx="152330" cy="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6049" y="2861442"/>
            <a:ext cx="504595" cy="53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5190" y="2899548"/>
            <a:ext cx="580760" cy="42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1586" y="2937654"/>
            <a:ext cx="561719" cy="38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36528" y="2918601"/>
            <a:ext cx="571239" cy="400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9404" y="4842940"/>
            <a:ext cx="352264" cy="3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28330" y="4842940"/>
            <a:ext cx="352264" cy="3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4396" y="4842940"/>
            <a:ext cx="352264" cy="3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93322" y="4842940"/>
            <a:ext cx="519102" cy="3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5388" y="3150584"/>
            <a:ext cx="771173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1190" y="4352859"/>
            <a:ext cx="752132" cy="34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1900" y="4362401"/>
            <a:ext cx="761652" cy="34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8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2339586"/>
            <a:ext cx="1894611" cy="202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