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7FFE32-D816-755F-AFFB-B68F3BEF2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586037"/>
            <a:ext cx="7810500" cy="16859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A98BAFA-7793-74C3-F7D2-32C91AEDD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4437112"/>
            <a:ext cx="381952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0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2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2939383"/>
            <a:ext cx="5350611" cy="1191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07900" y="2977524"/>
            <a:ext cx="180892" cy="991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64628" y="2929847"/>
            <a:ext cx="1494743" cy="1067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1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5570" y="2795305"/>
            <a:ext cx="628363" cy="562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47041" y="2823893"/>
            <a:ext cx="571239" cy="524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40991" y="2852481"/>
            <a:ext cx="437950" cy="4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4049" y="4453433"/>
            <a:ext cx="590280" cy="428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4165" y="4577316"/>
            <a:ext cx="171371" cy="8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61355" y="4644022"/>
            <a:ext cx="476033" cy="200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56495" y="4510610"/>
            <a:ext cx="199933" cy="5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7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3217431"/>
            <a:ext cx="3703537" cy="118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36925" y="3331936"/>
            <a:ext cx="2056462" cy="107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02380" y="3436899"/>
            <a:ext cx="114247" cy="95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4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6793" y="4438802"/>
            <a:ext cx="399867" cy="33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0727" y="4438802"/>
            <a:ext cx="399867" cy="33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75206" y="4438802"/>
            <a:ext cx="399867" cy="33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17223" y="4438802"/>
            <a:ext cx="399867" cy="33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