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7FFE32-D816-755F-AFFB-B68F3BEF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586037"/>
            <a:ext cx="7810500" cy="16859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AB6D1E-D1D8-DFC1-7AEE-D121F4F9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4437112"/>
            <a:ext cx="39052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9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60" y="2136829"/>
            <a:ext cx="669464" cy="33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4595" y="2060848"/>
            <a:ext cx="352264" cy="40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0115" y="2136829"/>
            <a:ext cx="647405" cy="33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64" y="2755692"/>
            <a:ext cx="828236" cy="33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1565" y="2755692"/>
            <a:ext cx="475972" cy="33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02710" y="2755692"/>
            <a:ext cx="647405" cy="333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2700461"/>
            <a:ext cx="590280" cy="51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03" y="2748122"/>
            <a:ext cx="580760" cy="40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4710" y="2690929"/>
            <a:ext cx="495074" cy="524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2662333"/>
            <a:ext cx="580760" cy="57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3239" y="2748122"/>
            <a:ext cx="456991" cy="4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2709993"/>
            <a:ext cx="561719" cy="4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5388" y="2700461"/>
            <a:ext cx="552198" cy="51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81652" y="4292327"/>
            <a:ext cx="504595" cy="51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2205229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2205229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3719" y="2205229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4925" y="2891810"/>
            <a:ext cx="913983" cy="1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049" y="2891810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9239" y="2891810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3719" y="2891810"/>
            <a:ext cx="1085355" cy="46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4214" y="4884802"/>
            <a:ext cx="1132958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17355" y="4884802"/>
            <a:ext cx="1466181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3123" y="4932555"/>
            <a:ext cx="238016" cy="257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0274922-7BD3-4976-9B64-718ED98A9000}"/>
              </a:ext>
            </a:extLst>
          </p:cNvPr>
          <p:cNvSpPr/>
          <p:nvPr/>
        </p:nvSpPr>
        <p:spPr bwMode="white">
          <a:xfrm>
            <a:off x="2855640" y="2852936"/>
            <a:ext cx="345638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