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026EEB-4821-0FB8-A80F-5E91C4E3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276872"/>
            <a:ext cx="8067675" cy="17049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4412C6-52D4-E454-A624-1DD5E8B0F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3789040"/>
            <a:ext cx="5000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73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0694" y="2213761"/>
            <a:ext cx="8292495" cy="146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4512" y="4405066"/>
            <a:ext cx="399867" cy="34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36712"/>
            <a:ext cx="115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2991" y="5625604"/>
            <a:ext cx="228495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9553" y="5625604"/>
            <a:ext cx="228495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B48CEBDC-9D5D-4BAD-9923-C3E7031F8052}"/>
              </a:ext>
            </a:extLst>
          </p:cNvPr>
          <p:cNvSpPr/>
          <p:nvPr/>
        </p:nvSpPr>
        <p:spPr bwMode="white">
          <a:xfrm>
            <a:off x="6600056" y="3459655"/>
            <a:ext cx="2304256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12D4D8C1-5BAB-4AC1-B426-61028A23C098}"/>
              </a:ext>
            </a:extLst>
          </p:cNvPr>
          <p:cNvSpPr/>
          <p:nvPr/>
        </p:nvSpPr>
        <p:spPr bwMode="white">
          <a:xfrm>
            <a:off x="8057288" y="2617075"/>
            <a:ext cx="2304256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