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4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026EEB-4821-0FB8-A80F-5E91C4E3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276872"/>
            <a:ext cx="8067675" cy="17049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5B9D5E-384C-A7EC-E09A-F0ACD6AF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789040"/>
            <a:ext cx="65436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4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3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7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7</cp:revision>
  <dcterms:created xsi:type="dcterms:W3CDTF">2022-08-10T03:47:00Z</dcterms:created>
  <dcterms:modified xsi:type="dcterms:W3CDTF">2022-08-14T04:26:57Z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