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D28BE8-BEC7-9A5D-3D0D-42C985B3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3861048"/>
            <a:ext cx="38195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593" y="2492896"/>
            <a:ext cx="648072" cy="48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9896" y="2492896"/>
            <a:ext cx="720080" cy="48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8655" y="2492896"/>
            <a:ext cx="648071" cy="48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06506" y="2492896"/>
            <a:ext cx="648071" cy="48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482621"/>
            <a:ext cx="2189752" cy="36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2530329"/>
            <a:ext cx="228495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2558954"/>
            <a:ext cx="37130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7702" y="3637159"/>
            <a:ext cx="114247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3560826"/>
            <a:ext cx="2637223" cy="32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8429" y="3579910"/>
            <a:ext cx="238016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74016" y="3598993"/>
            <a:ext cx="199933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574825"/>
            <a:ext cx="580760" cy="47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2536740"/>
            <a:ext cx="533157" cy="49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40396" y="2574825"/>
            <a:ext cx="485553" cy="39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423259"/>
            <a:ext cx="571239" cy="4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3966" y="2489945"/>
            <a:ext cx="514115" cy="32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8429" y="2489945"/>
            <a:ext cx="514115" cy="32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8528" y="3680778"/>
            <a:ext cx="533157" cy="4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4314" y="3718885"/>
            <a:ext cx="485553" cy="4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3120199"/>
            <a:ext cx="352264" cy="33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4254702"/>
            <a:ext cx="409388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