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451571F-D634-A54F-99EE-DA355D8A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4077072"/>
            <a:ext cx="46196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3338428"/>
            <a:ext cx="285619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3338428"/>
            <a:ext cx="561719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3338428"/>
            <a:ext cx="371305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3090" y="3300312"/>
            <a:ext cx="580760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6743" y="3338428"/>
            <a:ext cx="390347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78545" y="3309841"/>
            <a:ext cx="456991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2957609"/>
            <a:ext cx="371305" cy="5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024" y="3100574"/>
            <a:ext cx="257057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1289" y="3071981"/>
            <a:ext cx="371305" cy="32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0280" y="2948078"/>
            <a:ext cx="552198" cy="5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3652" y="3100574"/>
            <a:ext cx="247537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35603" y="3167291"/>
            <a:ext cx="180892" cy="123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8776" y="4758970"/>
            <a:ext cx="552198" cy="4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14545" y="4882873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2727" y="4882873"/>
            <a:ext cx="247537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84595" y="4768501"/>
            <a:ext cx="504595" cy="45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69884" y="4882873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49917" y="4835218"/>
            <a:ext cx="114247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6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2461812"/>
            <a:ext cx="3256066" cy="7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2461812"/>
            <a:ext cx="2323041" cy="7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9223" y="3062186"/>
            <a:ext cx="771173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9702" y="3853154"/>
            <a:ext cx="409388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6115" y="3957981"/>
            <a:ext cx="3256066" cy="7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9041" y="3957981"/>
            <a:ext cx="2323041" cy="78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702" y="4615533"/>
            <a:ext cx="790214" cy="33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3703281"/>
            <a:ext cx="780694" cy="36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4800289"/>
            <a:ext cx="780694" cy="34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