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5" r:id="rId3"/>
    <p:sldId id="260" r:id="rId4"/>
    <p:sldId id="261" r:id="rId5"/>
    <p:sldId id="262" r:id="rId6"/>
    <p:sldId id="263" r:id="rId7"/>
    <p:sldId id="264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84" d="100"/>
          <a:sy n="84" d="100"/>
        </p:scale>
        <p:origin x="448" y="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683A027B-22B2-326D-4C61-18DEEC616F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0925" y="1847850"/>
            <a:ext cx="5010150" cy="158115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6AD99FC1-7A8E-6B5F-3638-012521BD68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6637" y="3429000"/>
            <a:ext cx="5038725" cy="140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06182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40048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871669" y="3708944"/>
            <a:ext cx="514115" cy="4572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537454" y="3708944"/>
            <a:ext cx="514115" cy="4572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41681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147768" y="1471310"/>
            <a:ext cx="514115" cy="4581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271537" y="2645242"/>
            <a:ext cx="504595" cy="4485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271537" y="3809630"/>
            <a:ext cx="504595" cy="4485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309289" y="3809630"/>
            <a:ext cx="504595" cy="4485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64555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489190" y="2148382"/>
            <a:ext cx="276099" cy="476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8526942" y="2138843"/>
            <a:ext cx="266578" cy="476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955041" y="2148382"/>
            <a:ext cx="276099" cy="476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994115" y="2253312"/>
            <a:ext cx="790214" cy="3243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8022347" y="2243773"/>
            <a:ext cx="790214" cy="3243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9574214" y="2243773"/>
            <a:ext cx="675966" cy="4483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0726214" y="2138843"/>
            <a:ext cx="466512" cy="4292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757752" y="3331234"/>
            <a:ext cx="266578" cy="476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2519404" y="3321695"/>
            <a:ext cx="456991" cy="4292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1357884" y="3436165"/>
            <a:ext cx="685487" cy="4387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6222942" y="4399617"/>
            <a:ext cx="390347" cy="3243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20059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062413" y="2375421"/>
            <a:ext cx="409388" cy="3524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785983" y="3928022"/>
            <a:ext cx="409388" cy="3524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775801" y="3928022"/>
            <a:ext cx="399867" cy="3524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9" baseType="lpstr">
      <vt:lpstr>Arial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陈 静婷</cp:lastModifiedBy>
  <cp:revision>8</cp:revision>
  <dcterms:created xsi:type="dcterms:W3CDTF">2022-08-10T03:47:00Z</dcterms:created>
  <dcterms:modified xsi:type="dcterms:W3CDTF">2022-08-14T04:22:40Z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D9CC1697A4D049B9AA338E8D3C94516A</vt:lpwstr>
  </property>
</Properties>
</file>