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3A027B-22B2-326D-4C61-18DEEC61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847850"/>
            <a:ext cx="5010150" cy="1581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CD4514-BC91-15FF-DFCF-C7CE4B1F5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3573016"/>
            <a:ext cx="9544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9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8413" y="2776288"/>
            <a:ext cx="199933" cy="5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88991" y="2776288"/>
            <a:ext cx="199933" cy="5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07107" y="2776288"/>
            <a:ext cx="209454" cy="5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5024" y="2766758"/>
            <a:ext cx="856859" cy="46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0809" y="2862055"/>
            <a:ext cx="799735" cy="371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36595" y="2862055"/>
            <a:ext cx="666446" cy="371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88635" y="2833466"/>
            <a:ext cx="666446" cy="46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4495" y="2960398"/>
            <a:ext cx="409388" cy="24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8082" y="2960398"/>
            <a:ext cx="580760" cy="24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45917" y="2852936"/>
            <a:ext cx="466512" cy="355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21421" y="2852936"/>
            <a:ext cx="656925" cy="355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0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3454" y="3756569"/>
            <a:ext cx="352264" cy="33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40330" y="3756569"/>
            <a:ext cx="352264" cy="33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3487" y="4509057"/>
            <a:ext cx="361785" cy="33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03041" y="4509057"/>
            <a:ext cx="352264" cy="33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0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12760" y="2302506"/>
            <a:ext cx="352264" cy="334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1603" y="3057022"/>
            <a:ext cx="352264" cy="334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5471" y="3057022"/>
            <a:ext cx="352264" cy="334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59371" y="3057022"/>
            <a:ext cx="352264" cy="324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3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35560" y="3990562"/>
            <a:ext cx="933025" cy="59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7371" y="3990563"/>
            <a:ext cx="152330" cy="85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2380" y="3981020"/>
            <a:ext cx="161851" cy="9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23140" y="3981020"/>
            <a:ext cx="161851" cy="9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16473" y="3981021"/>
            <a:ext cx="733091" cy="6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39712" y="3990562"/>
            <a:ext cx="717069" cy="581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88528" y="4000106"/>
            <a:ext cx="209454" cy="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73950" y="3981020"/>
            <a:ext cx="323702" cy="9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43472" y="3981020"/>
            <a:ext cx="792089" cy="47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052231" y="4047820"/>
            <a:ext cx="447470" cy="410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842446" y="4095534"/>
            <a:ext cx="352264" cy="25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441109" y="3981020"/>
            <a:ext cx="733091" cy="47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841454" y="3981020"/>
            <a:ext cx="583813" cy="47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62D8237F-575E-4050-AF87-56DB377C81D9}"/>
              </a:ext>
            </a:extLst>
          </p:cNvPr>
          <p:cNvSpPr/>
          <p:nvPr/>
        </p:nvSpPr>
        <p:spPr bwMode="white">
          <a:xfrm>
            <a:off x="9291451" y="3929079"/>
            <a:ext cx="755754" cy="581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DD2C999C-157A-4BB3-8700-0F29E7A25B89}"/>
              </a:ext>
            </a:extLst>
          </p:cNvPr>
          <p:cNvSpPr/>
          <p:nvPr/>
        </p:nvSpPr>
        <p:spPr bwMode="white">
          <a:xfrm>
            <a:off x="10067999" y="3962479"/>
            <a:ext cx="717069" cy="581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