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1FB47-A2F6-4FFD-9012-5DACBD5C1F5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29333-9DF3-41E3-BCA9-9AB252EC7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58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29333-9DF3-41E3-BCA9-9AB252EC71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02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83A027B-22B2-326D-4C61-18DEEC616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847850"/>
            <a:ext cx="5010150" cy="1581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01E559-86EA-52BB-7698-D66C5B7C5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3417188"/>
            <a:ext cx="92392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9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83669" y="3139387"/>
            <a:ext cx="199933" cy="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3190" y="3234729"/>
            <a:ext cx="571239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2528" y="3139387"/>
            <a:ext cx="390347" cy="37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3234729"/>
            <a:ext cx="552198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45586" y="3234729"/>
            <a:ext cx="561719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1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90" y="2167419"/>
            <a:ext cx="495074" cy="286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7371" y="2167419"/>
            <a:ext cx="380826" cy="34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9851" y="2024337"/>
            <a:ext cx="380826" cy="429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36462" y="2262807"/>
            <a:ext cx="218975" cy="19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45586" y="2024336"/>
            <a:ext cx="409388" cy="429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7834" y="2758822"/>
            <a:ext cx="580760" cy="39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7371" y="2825594"/>
            <a:ext cx="390347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37388" y="2758823"/>
            <a:ext cx="380826" cy="324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41256" y="2844671"/>
            <a:ext cx="209454" cy="23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40859" y="2758823"/>
            <a:ext cx="409388" cy="324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19272" y="3388381"/>
            <a:ext cx="561719" cy="391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47371" y="3521924"/>
            <a:ext cx="228495" cy="19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75537" y="3407459"/>
            <a:ext cx="380826" cy="314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536462" y="3474230"/>
            <a:ext cx="218975" cy="238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745586" y="3388381"/>
            <a:ext cx="409388" cy="333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0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2679496"/>
            <a:ext cx="8654280" cy="64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6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1586" y="2388964"/>
            <a:ext cx="209454" cy="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5933" y="2427182"/>
            <a:ext cx="390347" cy="5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5421" y="2388964"/>
            <a:ext cx="161851" cy="105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7917" y="2388964"/>
            <a:ext cx="352264" cy="9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2513172"/>
            <a:ext cx="571239" cy="27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5933" y="2513172"/>
            <a:ext cx="418909" cy="26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3983" y="2522727"/>
            <a:ext cx="104727" cy="25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31272" y="2513172"/>
            <a:ext cx="418909" cy="26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5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75338" y="3519141"/>
            <a:ext cx="161851" cy="9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8462" y="3519141"/>
            <a:ext cx="361785" cy="8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30942" y="3519141"/>
            <a:ext cx="161851" cy="8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2958" y="3519141"/>
            <a:ext cx="752132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2661" y="3547725"/>
            <a:ext cx="752132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1371" y="3509613"/>
            <a:ext cx="533157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02842" y="3509614"/>
            <a:ext cx="936200" cy="4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26280" y="3547725"/>
            <a:ext cx="523636" cy="362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56694" y="5319914"/>
            <a:ext cx="399867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330659C5-3D15-4D56-BD39-BDF6DA854022}"/>
              </a:ext>
            </a:extLst>
          </p:cNvPr>
          <p:cNvSpPr/>
          <p:nvPr/>
        </p:nvSpPr>
        <p:spPr bwMode="white">
          <a:xfrm>
            <a:off x="2662214" y="3547725"/>
            <a:ext cx="841497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宽屏</PresentationFormat>
  <Paragraphs>1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