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41F80-E3E1-40EF-A950-7D24CBA9D52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5958D-8FF8-4F6A-A419-E587D46B28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78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958D-8FF8-4F6A-A419-E587D46B286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74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3A027B-22B2-326D-4C61-18DEEC61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1847850"/>
            <a:ext cx="5010150" cy="1581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D3C292-1F98-6CD3-F515-DEAD2A49B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3717032"/>
            <a:ext cx="55054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2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29C201F1-9989-4F2C-81D1-033045E69BF6}"/>
              </a:ext>
            </a:extLst>
          </p:cNvPr>
          <p:cNvSpPr/>
          <p:nvPr/>
        </p:nvSpPr>
        <p:spPr bwMode="white">
          <a:xfrm>
            <a:off x="1199456" y="2196485"/>
            <a:ext cx="1152128" cy="1016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39F618E0-3109-401C-AD63-B6C5C44CC1BF}"/>
              </a:ext>
            </a:extLst>
          </p:cNvPr>
          <p:cNvSpPr/>
          <p:nvPr/>
        </p:nvSpPr>
        <p:spPr bwMode="white">
          <a:xfrm>
            <a:off x="3863752" y="2196485"/>
            <a:ext cx="1152128" cy="1016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C99BC30-F5EA-400E-9380-6D03BC695926}"/>
              </a:ext>
            </a:extLst>
          </p:cNvPr>
          <p:cNvSpPr/>
          <p:nvPr/>
        </p:nvSpPr>
        <p:spPr bwMode="white">
          <a:xfrm>
            <a:off x="7824192" y="2196485"/>
            <a:ext cx="1152128" cy="1016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2F50CABE-5130-4626-B010-2978E06306E0}"/>
              </a:ext>
            </a:extLst>
          </p:cNvPr>
          <p:cNvSpPr/>
          <p:nvPr/>
        </p:nvSpPr>
        <p:spPr bwMode="white">
          <a:xfrm>
            <a:off x="9120336" y="2196485"/>
            <a:ext cx="1152128" cy="1016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3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9190" y="3337462"/>
            <a:ext cx="675966" cy="381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6347" y="3337462"/>
            <a:ext cx="847338" cy="381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17752" y="3337462"/>
            <a:ext cx="714049" cy="4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73950" y="3337462"/>
            <a:ext cx="866380" cy="4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6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5157" y="3759628"/>
            <a:ext cx="856859" cy="46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8297" y="3750092"/>
            <a:ext cx="161851" cy="9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69289" y="3750092"/>
            <a:ext cx="152330" cy="9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3740556"/>
            <a:ext cx="856859" cy="390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18876" y="3750092"/>
            <a:ext cx="856859" cy="46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80396" y="3750092"/>
            <a:ext cx="485553" cy="381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56033" y="3740556"/>
            <a:ext cx="552198" cy="390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41454" y="3740556"/>
            <a:ext cx="695008" cy="390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79008" y="3740556"/>
            <a:ext cx="818776" cy="390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64363" y="3750092"/>
            <a:ext cx="571239" cy="46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0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8314" y="3407966"/>
            <a:ext cx="380826" cy="33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5487" y="3398425"/>
            <a:ext cx="399867" cy="34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1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65355" y="2483064"/>
            <a:ext cx="333223" cy="95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36330" y="2483064"/>
            <a:ext cx="209454" cy="95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02578" y="2492608"/>
            <a:ext cx="199933" cy="95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70214" y="2607144"/>
            <a:ext cx="704528" cy="26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74611" y="2607144"/>
            <a:ext cx="809256" cy="26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83669" y="2607144"/>
            <a:ext cx="656925" cy="26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98842" y="3685690"/>
            <a:ext cx="361785" cy="95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79338" y="3685690"/>
            <a:ext cx="161851" cy="95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07570" y="3685690"/>
            <a:ext cx="161851" cy="95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03702" y="3809771"/>
            <a:ext cx="695008" cy="26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08099" y="3809771"/>
            <a:ext cx="790214" cy="26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93388" y="3809771"/>
            <a:ext cx="542677" cy="35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宽屏</PresentationFormat>
  <Paragraphs>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