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925" y="1847850"/>
            <a:ext cx="501015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3573016"/>
            <a:ext cx="59626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1338" y="2994557"/>
            <a:ext cx="542677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2852936"/>
            <a:ext cx="380826" cy="40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8446" y="2994557"/>
            <a:ext cx="533157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8198" y="2994557"/>
            <a:ext cx="571239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9024" y="2196019"/>
            <a:ext cx="257057" cy="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2224635"/>
            <a:ext cx="599801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9024" y="2291406"/>
            <a:ext cx="295140" cy="20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1801" y="2291406"/>
            <a:ext cx="228495" cy="190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45717" y="2132857"/>
            <a:ext cx="352264" cy="34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83404" y="2132858"/>
            <a:ext cx="418909" cy="35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9024" y="2844646"/>
            <a:ext cx="171371" cy="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90644" y="2844646"/>
            <a:ext cx="714049" cy="29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0462" y="2940033"/>
            <a:ext cx="390347" cy="190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60363" y="2930494"/>
            <a:ext cx="238016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07570" y="2781483"/>
            <a:ext cx="190411" cy="34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31008" y="2781484"/>
            <a:ext cx="409388" cy="35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43041" y="3493273"/>
            <a:ext cx="257057" cy="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09024" y="3493273"/>
            <a:ext cx="171371" cy="6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659570" y="3493273"/>
            <a:ext cx="171371" cy="6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852628" y="3579121"/>
            <a:ext cx="476033" cy="20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080462" y="3579121"/>
            <a:ext cx="409388" cy="20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260363" y="3521889"/>
            <a:ext cx="238016" cy="2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507570" y="3493273"/>
            <a:ext cx="238016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631008" y="3579121"/>
            <a:ext cx="409388" cy="20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7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2185578"/>
            <a:ext cx="352264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22214" y="2185578"/>
            <a:ext cx="352264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88000" y="2185578"/>
            <a:ext cx="352264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0809" y="2833676"/>
            <a:ext cx="352264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5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2482557"/>
            <a:ext cx="2284958" cy="216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4595" y="2501639"/>
            <a:ext cx="3151338" cy="212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4533999"/>
            <a:ext cx="380826" cy="3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5471" y="4533999"/>
            <a:ext cx="380826" cy="3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9834" y="4533999"/>
            <a:ext cx="390347" cy="3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2022-08-10T03:47:00Z</dcterms:created>
  <dcterms:modified xsi:type="dcterms:W3CDTF">2022-08-22T08:37:04Z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