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3A027B-22B2-326D-4C61-18DEEC61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847850"/>
            <a:ext cx="5010150" cy="15811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67A5E5-16DF-C2F6-CF29-045B1FCFB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5" y="3645024"/>
            <a:ext cx="51911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9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2291426"/>
            <a:ext cx="171371" cy="9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6694" y="2291426"/>
            <a:ext cx="361785" cy="9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1454" y="2291426"/>
            <a:ext cx="380826" cy="9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3404" y="2291426"/>
            <a:ext cx="361785" cy="9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5223" y="2424969"/>
            <a:ext cx="390347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9570" y="2415431"/>
            <a:ext cx="418909" cy="26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03371" y="2291426"/>
            <a:ext cx="418909" cy="39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35801" y="2291426"/>
            <a:ext cx="409388" cy="39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95371" y="4113336"/>
            <a:ext cx="276099" cy="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66016" y="4113336"/>
            <a:ext cx="161851" cy="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57355" y="4141952"/>
            <a:ext cx="514115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94644" y="4199185"/>
            <a:ext cx="295140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793189" y="4009366"/>
            <a:ext cx="514115" cy="390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76661" y="4752435"/>
            <a:ext cx="247537" cy="6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29057" y="4838284"/>
            <a:ext cx="295140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670743" y="4771513"/>
            <a:ext cx="161851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94181" y="4752435"/>
            <a:ext cx="390347" cy="28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260033" y="4771513"/>
            <a:ext cx="371305" cy="25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592925" y="4647507"/>
            <a:ext cx="409388" cy="39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824066" y="5381996"/>
            <a:ext cx="257057" cy="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136925" y="5381996"/>
            <a:ext cx="257057" cy="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983603" y="5381996"/>
            <a:ext cx="247537" cy="7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605421" y="5477384"/>
            <a:ext cx="209454" cy="19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2795504" y="5477384"/>
            <a:ext cx="285619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832595" y="5477384"/>
            <a:ext cx="314181" cy="19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7098842" y="5477384"/>
            <a:ext cx="295140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8755438" y="5477384"/>
            <a:ext cx="209454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9936000" y="5477384"/>
            <a:ext cx="295140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1" y="3641219"/>
            <a:ext cx="714047" cy="47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2349" y="3641219"/>
            <a:ext cx="828296" cy="47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9426" y="3641219"/>
            <a:ext cx="876887" cy="47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7105" y="3641219"/>
            <a:ext cx="876887" cy="49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4063" y="3660261"/>
            <a:ext cx="876887" cy="49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98380" y="3660261"/>
            <a:ext cx="199933" cy="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46449" y="3641218"/>
            <a:ext cx="714047" cy="49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48429" y="3641219"/>
            <a:ext cx="723571" cy="47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64A7AA4A-6D74-4CF1-AE28-8BB44F9C645B}"/>
              </a:ext>
            </a:extLst>
          </p:cNvPr>
          <p:cNvSpPr/>
          <p:nvPr/>
        </p:nvSpPr>
        <p:spPr bwMode="white">
          <a:xfrm>
            <a:off x="7911193" y="3641219"/>
            <a:ext cx="876887" cy="49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3593" y="3055850"/>
            <a:ext cx="705134" cy="35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36056" y="3055850"/>
            <a:ext cx="705133" cy="35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1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2346" y="3627627"/>
            <a:ext cx="7650077" cy="66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E1BE4617-234E-4CDD-A15B-F2ABBDAAA464}"/>
              </a:ext>
            </a:extLst>
          </p:cNvPr>
          <p:cNvSpPr/>
          <p:nvPr/>
        </p:nvSpPr>
        <p:spPr bwMode="white">
          <a:xfrm>
            <a:off x="1847528" y="4157029"/>
            <a:ext cx="2166635" cy="49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