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88EBC0-52EE-C8B3-CDB3-053DC7EF8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1700808"/>
            <a:ext cx="9572625" cy="16478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22FF8CE-7326-FC39-EBD8-26F6AFD86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3573016"/>
            <a:ext cx="43910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4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72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9190" y="4690580"/>
            <a:ext cx="304661" cy="381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9553" y="4690580"/>
            <a:ext cx="276099" cy="285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66082" y="4614367"/>
            <a:ext cx="218975" cy="352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36661" y="4681054"/>
            <a:ext cx="304661" cy="381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74214" y="4576261"/>
            <a:ext cx="314181" cy="400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28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42578" y="4365793"/>
            <a:ext cx="247537" cy="38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94247" y="4289600"/>
            <a:ext cx="180892" cy="104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26545" y="4289600"/>
            <a:ext cx="218975" cy="104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26148" y="4365793"/>
            <a:ext cx="247537" cy="38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24000" y="4289601"/>
            <a:ext cx="485553" cy="400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42776" y="4451509"/>
            <a:ext cx="875900" cy="371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37256" y="4337221"/>
            <a:ext cx="675966" cy="352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32132" y="4365793"/>
            <a:ext cx="580760" cy="371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40925" y="4318172"/>
            <a:ext cx="523636" cy="371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26347" y="4451509"/>
            <a:ext cx="875900" cy="371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42512" y="5518201"/>
            <a:ext cx="247537" cy="38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89454" y="5480105"/>
            <a:ext cx="238016" cy="4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850975" y="5480105"/>
            <a:ext cx="180892" cy="95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916958" y="5480105"/>
            <a:ext cx="247537" cy="4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204892" y="5432485"/>
            <a:ext cx="542677" cy="40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042710" y="5594394"/>
            <a:ext cx="875900" cy="380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375272" y="5480105"/>
            <a:ext cx="580760" cy="361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393983" y="5518201"/>
            <a:ext cx="685487" cy="361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612297" y="5575345"/>
            <a:ext cx="580760" cy="361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0840462" y="5470581"/>
            <a:ext cx="295140" cy="40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9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99834" y="3072478"/>
            <a:ext cx="390347" cy="333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79272" y="3072478"/>
            <a:ext cx="761652" cy="333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80793" y="3825615"/>
            <a:ext cx="399867" cy="343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64958" y="3825615"/>
            <a:ext cx="771173" cy="343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0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17950" y="2348365"/>
            <a:ext cx="361785" cy="352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50049" y="2348365"/>
            <a:ext cx="361785" cy="343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17950" y="3120829"/>
            <a:ext cx="371305" cy="343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50049" y="3893292"/>
            <a:ext cx="361785" cy="343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