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448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688EBC0-52EE-C8B3-CDB3-053DC7EF8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7" y="1700808"/>
            <a:ext cx="9572625" cy="16478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86FC1FE-0A41-F996-C6D0-568B48FF8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768" y="3442340"/>
            <a:ext cx="42195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42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1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24066" y="2834760"/>
            <a:ext cx="257057" cy="267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03768" y="2825223"/>
            <a:ext cx="285619" cy="286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30942" y="2825223"/>
            <a:ext cx="276099" cy="286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015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42512" y="2492896"/>
            <a:ext cx="304662" cy="325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56099" y="2492896"/>
            <a:ext cx="304662" cy="325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41123" y="2492896"/>
            <a:ext cx="304662" cy="382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30942" y="2627103"/>
            <a:ext cx="504595" cy="19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85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57157" y="2492896"/>
            <a:ext cx="418909" cy="322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70942" y="2615223"/>
            <a:ext cx="228495" cy="200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59570" y="2492896"/>
            <a:ext cx="418909" cy="322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95569" y="3645024"/>
            <a:ext cx="218975" cy="324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80462" y="3778560"/>
            <a:ext cx="218975" cy="190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50710" y="3769025"/>
            <a:ext cx="209454" cy="200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52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3851" y="2603704"/>
            <a:ext cx="152330" cy="95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04561" y="2603704"/>
            <a:ext cx="161851" cy="95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37190" y="2603704"/>
            <a:ext cx="209454" cy="95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88925" y="2594181"/>
            <a:ext cx="314181" cy="104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650049" y="2603704"/>
            <a:ext cx="209454" cy="95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24396" y="2708459"/>
            <a:ext cx="352264" cy="266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47504" y="2698935"/>
            <a:ext cx="380826" cy="285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13487" y="2708459"/>
            <a:ext cx="561719" cy="361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250842" y="2708459"/>
            <a:ext cx="428429" cy="361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459636" y="2708459"/>
            <a:ext cx="352264" cy="266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2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8578" y="2529869"/>
            <a:ext cx="2599140" cy="934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19935" y="2529869"/>
            <a:ext cx="2826113" cy="1659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38578" y="4151434"/>
            <a:ext cx="2599140" cy="38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2F453FFE-53B1-4552-9E15-0499E99F388B}"/>
              </a:ext>
            </a:extLst>
          </p:cNvPr>
          <p:cNvSpPr/>
          <p:nvPr/>
        </p:nvSpPr>
        <p:spPr bwMode="white">
          <a:xfrm>
            <a:off x="1625983" y="2249185"/>
            <a:ext cx="2599140" cy="564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0993392C-07A0-4701-8859-42D8C0DA8803}"/>
              </a:ext>
            </a:extLst>
          </p:cNvPr>
          <p:cNvSpPr/>
          <p:nvPr/>
        </p:nvSpPr>
        <p:spPr bwMode="white">
          <a:xfrm>
            <a:off x="5180430" y="2997261"/>
            <a:ext cx="2599140" cy="564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2022-08-14T04:13:32Z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