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9687" y="1700808"/>
            <a:ext cx="9572625" cy="1647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3550921"/>
            <a:ext cx="440055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4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2429" y="2862661"/>
            <a:ext cx="295140" cy="371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65355" y="2757798"/>
            <a:ext cx="276099" cy="381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1421" y="2757798"/>
            <a:ext cx="276099" cy="381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6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1421" y="2452623"/>
            <a:ext cx="238016" cy="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6396" y="2443091"/>
            <a:ext cx="266578" cy="36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057" y="2443092"/>
            <a:ext cx="438807" cy="36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016" y="2443091"/>
            <a:ext cx="266578" cy="36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36198" y="2538412"/>
            <a:ext cx="266578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92859" y="2538412"/>
            <a:ext cx="295140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0181" y="3539283"/>
            <a:ext cx="180892" cy="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59504" y="3539283"/>
            <a:ext cx="171371" cy="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76396" y="3567880"/>
            <a:ext cx="257057" cy="352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33057" y="3663201"/>
            <a:ext cx="285619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60495" y="3567880"/>
            <a:ext cx="266578" cy="352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36198" y="3663201"/>
            <a:ext cx="266578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792859" y="3663201"/>
            <a:ext cx="295140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3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3" y="2605377"/>
            <a:ext cx="9054148" cy="98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2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4602" y="2492474"/>
            <a:ext cx="823662" cy="4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4067" y="2492474"/>
            <a:ext cx="823662" cy="381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2462" y="2492474"/>
            <a:ext cx="580760" cy="381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0380" y="2492474"/>
            <a:ext cx="561719" cy="381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27470" y="2482434"/>
            <a:ext cx="733091" cy="5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40726" y="2453813"/>
            <a:ext cx="733091" cy="5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35668" y="2482434"/>
            <a:ext cx="733091" cy="5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4245" y="2319020"/>
            <a:ext cx="732790" cy="56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22876" y="3579577"/>
            <a:ext cx="238016" cy="4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17818" y="3617739"/>
            <a:ext cx="238016" cy="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316495" y="3617739"/>
            <a:ext cx="238016" cy="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27735" y="3665440"/>
            <a:ext cx="561719" cy="352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22677" y="3694062"/>
            <a:ext cx="561719" cy="362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45454" y="3503916"/>
            <a:ext cx="523636" cy="5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040396" y="3694062"/>
            <a:ext cx="523636" cy="362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2022-08-10T03:47:00Z</dcterms:created>
  <dcterms:modified xsi:type="dcterms:W3CDTF">2022-08-22T08:36:20Z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