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BAC2D1-8726-F312-DBB0-C924A9DC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3509368"/>
            <a:ext cx="57340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3710735"/>
            <a:ext cx="304661" cy="39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8611" y="3701203"/>
            <a:ext cx="218975" cy="390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3438" y="3815583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6760" y="3815583"/>
            <a:ext cx="304661" cy="37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9388" y="2299383"/>
            <a:ext cx="209454" cy="10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73884" y="2347015"/>
            <a:ext cx="238016" cy="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7603" y="2432753"/>
            <a:ext cx="514115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4975" y="2432753"/>
            <a:ext cx="675966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9867" y="3337765"/>
            <a:ext cx="161851" cy="9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6396" y="3337765"/>
            <a:ext cx="428429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702" y="3337765"/>
            <a:ext cx="447471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7123" y="3461608"/>
            <a:ext cx="571239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461991"/>
            <a:ext cx="238016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0859" y="3528686"/>
            <a:ext cx="314181" cy="19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4380" y="3461991"/>
            <a:ext cx="238016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6528" y="3461991"/>
            <a:ext cx="228495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5190" y="3356992"/>
            <a:ext cx="238016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256" y="4004967"/>
            <a:ext cx="428429" cy="3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9371" y="4004967"/>
            <a:ext cx="418909" cy="3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4004967"/>
            <a:ext cx="428429" cy="3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5123" y="4004967"/>
            <a:ext cx="428429" cy="3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489912"/>
            <a:ext cx="504595" cy="4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487" y="3556873"/>
            <a:ext cx="504595" cy="4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3556873"/>
            <a:ext cx="514115" cy="4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7421" y="3556873"/>
            <a:ext cx="514115" cy="4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