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88EBC0-52EE-C8B3-CDB3-053DC7EF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5EAF0E-0C68-5D1D-FA22-5128D872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3507840"/>
            <a:ext cx="69246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8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5553" y="2521888"/>
            <a:ext cx="199933" cy="6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5983" y="2521888"/>
            <a:ext cx="190413" cy="372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3884" y="2626926"/>
            <a:ext cx="276099" cy="27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7471" y="2626926"/>
            <a:ext cx="276099" cy="27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12495" y="2626926"/>
            <a:ext cx="304661" cy="36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21355" y="2626926"/>
            <a:ext cx="466512" cy="26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0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6099" y="3279814"/>
            <a:ext cx="161851" cy="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8925" y="3375044"/>
            <a:ext cx="695008" cy="26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6000" y="3279814"/>
            <a:ext cx="850511" cy="27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50512" y="3279814"/>
            <a:ext cx="1526008" cy="352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2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3950" y="3329272"/>
            <a:ext cx="723570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6793" y="3319741"/>
            <a:ext cx="561719" cy="37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12033" y="3319741"/>
            <a:ext cx="571239" cy="371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5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4231" y="3841014"/>
            <a:ext cx="171371" cy="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3305" y="3841014"/>
            <a:ext cx="171371" cy="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1388" y="3841015"/>
            <a:ext cx="228495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5669" y="3926701"/>
            <a:ext cx="209454" cy="19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4264" y="3926701"/>
            <a:ext cx="209454" cy="19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59504" y="3841015"/>
            <a:ext cx="349064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4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69752" y="2584855"/>
            <a:ext cx="285619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40462" y="2584855"/>
            <a:ext cx="276099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8181" y="3708735"/>
            <a:ext cx="285619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6494" y="3573016"/>
            <a:ext cx="180893" cy="39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6793" y="3727784"/>
            <a:ext cx="380826" cy="247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7024" y="3708735"/>
            <a:ext cx="257057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