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667508" y="2499742"/>
            <a:ext cx="8856984" cy="1858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BC81D6-ED73-ABE3-0E01-D781DC68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2" y="4077072"/>
            <a:ext cx="4219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2743" y="3865717"/>
            <a:ext cx="276099" cy="9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3856177"/>
            <a:ext cx="609322" cy="372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8016" y="4056519"/>
            <a:ext cx="542677" cy="11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7024" y="3846637"/>
            <a:ext cx="552198" cy="42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8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9669" y="2473080"/>
            <a:ext cx="361785" cy="30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4644" y="2415830"/>
            <a:ext cx="352264" cy="41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9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2606223"/>
            <a:ext cx="361785" cy="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1272" y="2730229"/>
            <a:ext cx="342743" cy="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5305" y="2558528"/>
            <a:ext cx="609322" cy="42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2710" y="2854234"/>
            <a:ext cx="390347" cy="4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8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3123" y="2767490"/>
            <a:ext cx="352264" cy="33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2757955"/>
            <a:ext cx="384004" cy="33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30876" y="2767489"/>
            <a:ext cx="441124" cy="33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62677" y="4423074"/>
            <a:ext cx="504595" cy="4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2280" y="4423074"/>
            <a:ext cx="514115" cy="4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92859" y="4632611"/>
            <a:ext cx="352264" cy="333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2677" y="5194552"/>
            <a:ext cx="504595" cy="44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