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6" r:id="rId3"/>
    <p:sldId id="260" r:id="rId4"/>
    <p:sldId id="261" r:id="rId5"/>
    <p:sldId id="262" r:id="rId6"/>
    <p:sldId id="263" r:id="rId7"/>
    <p:sldId id="264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448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12BFF91-FD63-EA1C-D71A-B59512FE1E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1794" b="45800"/>
          <a:stretch/>
        </p:blipFill>
        <p:spPr>
          <a:xfrm>
            <a:off x="1667508" y="2060848"/>
            <a:ext cx="8856984" cy="185851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1CF0368-804D-23FF-4B63-D0D35740D3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7728" y="3919364"/>
            <a:ext cx="5257800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485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794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37983" y="2978888"/>
            <a:ext cx="1228165" cy="4484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2">
            <a:extLst>
              <a:ext uri="{FF2B5EF4-FFF2-40B4-BE49-F238E27FC236}">
                <a16:creationId xmlns:a16="http://schemas.microsoft.com/office/drawing/2014/main" id="{61DF4FFE-BCA4-4C33-8B4B-87891846D8FB}"/>
              </a:ext>
            </a:extLst>
          </p:cNvPr>
          <p:cNvSpPr/>
          <p:nvPr/>
        </p:nvSpPr>
        <p:spPr bwMode="white">
          <a:xfrm>
            <a:off x="3937982" y="3820915"/>
            <a:ext cx="1228165" cy="5965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739A69DE-CD5A-4506-8ABF-9FA813969FDD}"/>
              </a:ext>
            </a:extLst>
          </p:cNvPr>
          <p:cNvSpPr/>
          <p:nvPr/>
        </p:nvSpPr>
        <p:spPr bwMode="white">
          <a:xfrm>
            <a:off x="3937983" y="4662942"/>
            <a:ext cx="1228165" cy="5965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4585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81454" y="3804515"/>
            <a:ext cx="6607338" cy="5715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42115" y="5738349"/>
            <a:ext cx="409388" cy="3524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181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392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33983" y="2442465"/>
            <a:ext cx="390347" cy="1057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76462" y="2537743"/>
            <a:ext cx="380826" cy="1057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91041" y="3480988"/>
            <a:ext cx="952066" cy="1810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98842" y="3490516"/>
            <a:ext cx="352264" cy="333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592925" y="3490516"/>
            <a:ext cx="352264" cy="333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陈 静婷</cp:lastModifiedBy>
  <cp:revision>8</cp:revision>
  <dcterms:created xsi:type="dcterms:W3CDTF">2022-08-10T03:47:00Z</dcterms:created>
  <dcterms:modified xsi:type="dcterms:W3CDTF">2022-08-14T04:06:08Z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D9CC1697A4D049B9AA338E8D3C94516A</vt:lpwstr>
  </property>
</Properties>
</file>