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2BFF91-FD63-EA1C-D71A-B59512FE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4" b="45800"/>
          <a:stretch/>
        </p:blipFill>
        <p:spPr>
          <a:xfrm>
            <a:off x="1789646" y="1700808"/>
            <a:ext cx="8856984" cy="1858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DCE731-11C5-5E4E-2463-C170A3C14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13" y="3429000"/>
            <a:ext cx="90868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4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008" y="2690259"/>
            <a:ext cx="399867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8842" y="2690259"/>
            <a:ext cx="399867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1184839"/>
            <a:ext cx="399867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5090" y="3367407"/>
            <a:ext cx="399867" cy="35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4806567"/>
            <a:ext cx="399867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3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3822375"/>
            <a:ext cx="2741950" cy="79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6925" y="3860464"/>
            <a:ext cx="2960925" cy="69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8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298446" y="3457500"/>
            <a:ext cx="428429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