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2BFF91-FD63-EA1C-D71A-B59512FE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94" b="45800"/>
          <a:stretch/>
        </p:blipFill>
        <p:spPr>
          <a:xfrm>
            <a:off x="1919536" y="1563628"/>
            <a:ext cx="8856984" cy="18585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62FC9B-8A2A-5854-4F98-31C2C153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3645024"/>
            <a:ext cx="39433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6380" y="3111218"/>
            <a:ext cx="5760000" cy="1468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64826" y="3158899"/>
            <a:ext cx="2027900" cy="140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1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4446" y="2617749"/>
            <a:ext cx="276099" cy="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5504" y="2636852"/>
            <a:ext cx="523636" cy="39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1157" y="2761018"/>
            <a:ext cx="590280" cy="296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0842" y="2598647"/>
            <a:ext cx="542677" cy="45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40528" y="2589096"/>
            <a:ext cx="466512" cy="46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2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2366275"/>
            <a:ext cx="104727" cy="14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17" y="2318635"/>
            <a:ext cx="1961256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3024" y="2423443"/>
            <a:ext cx="399867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3801" y="2337691"/>
            <a:ext cx="228495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6049" y="3090400"/>
            <a:ext cx="1523305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6876" y="3176152"/>
            <a:ext cx="1161520" cy="219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5206" y="3157096"/>
            <a:ext cx="314181" cy="18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31735" y="3109456"/>
            <a:ext cx="257057" cy="25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86049" y="3862165"/>
            <a:ext cx="104727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62148" y="3862165"/>
            <a:ext cx="752132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80132" y="3871693"/>
            <a:ext cx="323702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84264" y="3871693"/>
            <a:ext cx="238016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3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8809" y="2299030"/>
            <a:ext cx="399867" cy="34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0000" y="2299030"/>
            <a:ext cx="399867" cy="34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07305" y="2299030"/>
            <a:ext cx="409388" cy="34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6727" y="3060925"/>
            <a:ext cx="399867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5983" y="6137073"/>
            <a:ext cx="399867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2710" y="6137073"/>
            <a:ext cx="409388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