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12BFF91-FD63-EA1C-D71A-B59512FE1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94" b="45800"/>
          <a:stretch/>
        </p:blipFill>
        <p:spPr>
          <a:xfrm>
            <a:off x="1775520" y="1700808"/>
            <a:ext cx="8856984" cy="18585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1F848E1-D0C2-E385-4D0C-8B5FF5515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3645024"/>
            <a:ext cx="56388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1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7272" y="3250858"/>
            <a:ext cx="3893950" cy="1104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94181" y="3203252"/>
            <a:ext cx="3970115" cy="1180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6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9818" y="2575556"/>
            <a:ext cx="314181" cy="371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7107" y="2518401"/>
            <a:ext cx="542677" cy="45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65355" y="2489824"/>
            <a:ext cx="561719" cy="533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88132" y="2613660"/>
            <a:ext cx="514115" cy="32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44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28132" y="1461037"/>
            <a:ext cx="1094876" cy="35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2528" y="2480314"/>
            <a:ext cx="257057" cy="2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2743" y="3642480"/>
            <a:ext cx="228495" cy="2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13223" y="4804645"/>
            <a:ext cx="238016" cy="2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2528" y="5957285"/>
            <a:ext cx="257057" cy="2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3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26479" y="2605924"/>
            <a:ext cx="361785" cy="419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1074" y="3893422"/>
            <a:ext cx="304661" cy="381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50314" y="3807589"/>
            <a:ext cx="561719" cy="534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