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r="21794" b="45800"/>
          <a:stretch>
            <a:fillRect/>
          </a:stretch>
        </p:blipFill>
        <p:spPr>
          <a:xfrm>
            <a:off x="1667508" y="2499742"/>
            <a:ext cx="8856984" cy="18585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4149080"/>
            <a:ext cx="4276725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1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082" y="2746923"/>
            <a:ext cx="1304330" cy="3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2775499"/>
            <a:ext cx="1577540" cy="7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4214" y="3089833"/>
            <a:ext cx="1266247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8115" y="3261288"/>
            <a:ext cx="933024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363" y="3718501"/>
            <a:ext cx="1447140" cy="11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 flipV="1">
            <a:off x="1689691" y="3313881"/>
            <a:ext cx="1505532" cy="40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 flipV="1">
            <a:off x="1922780" y="2868930"/>
            <a:ext cx="115189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bldLvl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1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2474303"/>
            <a:ext cx="485553" cy="3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8826" y="2436103"/>
            <a:ext cx="352264" cy="42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5223" y="2378803"/>
            <a:ext cx="552198" cy="53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3884" y="2388353"/>
            <a:ext cx="599801" cy="49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2147952"/>
            <a:ext cx="114247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024" y="2147952"/>
            <a:ext cx="742611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4925" y="2138417"/>
            <a:ext cx="342743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45785" y="2128882"/>
            <a:ext cx="742611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5157" y="2786817"/>
            <a:ext cx="104727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5024" y="2786817"/>
            <a:ext cx="1523305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8826" y="2796352"/>
            <a:ext cx="228495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36330" y="2786817"/>
            <a:ext cx="342743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4677" y="3425682"/>
            <a:ext cx="2361123" cy="305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46776" y="3435217"/>
            <a:ext cx="238016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45652" y="3397076"/>
            <a:ext cx="104727" cy="33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84066" y="4064546"/>
            <a:ext cx="333223" cy="76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14677" y="4064546"/>
            <a:ext cx="1542347" cy="31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28000" y="4083617"/>
            <a:ext cx="247537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4399332"/>
            <a:ext cx="428429" cy="36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4082" y="4399332"/>
            <a:ext cx="428429" cy="36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033" y="4399332"/>
            <a:ext cx="418909" cy="36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9421" y="4399332"/>
            <a:ext cx="428429" cy="36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5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2779205"/>
            <a:ext cx="380826" cy="33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3867" y="2779205"/>
            <a:ext cx="380826" cy="33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8181" y="3428339"/>
            <a:ext cx="380826" cy="324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3428339"/>
            <a:ext cx="380826" cy="324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11</cp:revision>
  <dcterms:created xsi:type="dcterms:W3CDTF">2022-08-10T03:47:00Z</dcterms:created>
  <dcterms:modified xsi:type="dcterms:W3CDTF">2022-08-23T05:55:41Z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