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559496" y="1700808"/>
            <a:ext cx="8856984" cy="18585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A77F27-852E-3511-DC73-E72619A2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3559324"/>
            <a:ext cx="54387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3156820"/>
            <a:ext cx="7587966" cy="14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2380" y="3271141"/>
            <a:ext cx="114247" cy="1371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0396" y="2480063"/>
            <a:ext cx="1047272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2603878"/>
            <a:ext cx="675966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413" y="2403869"/>
            <a:ext cx="314181" cy="11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8975" y="2556256"/>
            <a:ext cx="257057" cy="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2403869"/>
            <a:ext cx="314181" cy="11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3917" y="2556256"/>
            <a:ext cx="257057" cy="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6363" y="2727693"/>
            <a:ext cx="390347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4247" y="2699120"/>
            <a:ext cx="514115" cy="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9190" y="2699120"/>
            <a:ext cx="514115" cy="85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54644" y="2841984"/>
            <a:ext cx="380826" cy="3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64165" y="3394389"/>
            <a:ext cx="371305" cy="3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6793" y="3803932"/>
            <a:ext cx="399867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38578" y="3699165"/>
            <a:ext cx="361785" cy="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19537" y="3946795"/>
            <a:ext cx="399867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24000" y="3651544"/>
            <a:ext cx="276099" cy="9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09752" y="3851553"/>
            <a:ext cx="552198" cy="10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918942" y="3651544"/>
            <a:ext cx="285619" cy="9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814214" y="3851553"/>
            <a:ext cx="542677" cy="10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223272" y="3689641"/>
            <a:ext cx="114247" cy="29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66016" y="3689641"/>
            <a:ext cx="637884" cy="3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413355" y="3622971"/>
            <a:ext cx="571239" cy="4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317818" y="3622971"/>
            <a:ext cx="571239" cy="4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4323551"/>
            <a:ext cx="380826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4323551"/>
            <a:ext cx="380826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1719" y="4323551"/>
            <a:ext cx="390347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45586" y="4323551"/>
            <a:ext cx="380826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5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66214" y="2530107"/>
            <a:ext cx="276099" cy="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1157" y="2501486"/>
            <a:ext cx="314181" cy="1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24" y="2654129"/>
            <a:ext cx="552198" cy="1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1966" y="2730450"/>
            <a:ext cx="552198" cy="1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9719" y="2654129"/>
            <a:ext cx="266578" cy="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4991" y="2797231"/>
            <a:ext cx="514115" cy="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28066" y="3722629"/>
            <a:ext cx="571239" cy="4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8958" y="4705267"/>
            <a:ext cx="409388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8231" y="4705267"/>
            <a:ext cx="409388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9</cp:revision>
  <dcterms:created xsi:type="dcterms:W3CDTF">2022-08-10T03:47:00Z</dcterms:created>
  <dcterms:modified xsi:type="dcterms:W3CDTF">2022-08-14T04:06:42Z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