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2BFF91-FD63-EA1C-D71A-B59512FE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94" b="45800"/>
          <a:stretch/>
        </p:blipFill>
        <p:spPr>
          <a:xfrm>
            <a:off x="1775521" y="1412776"/>
            <a:ext cx="8856984" cy="18585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A28C2C0-4803-1FB8-1B95-AECDA0D40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45" t="52100"/>
          <a:stretch/>
        </p:blipFill>
        <p:spPr>
          <a:xfrm>
            <a:off x="3431704" y="3433172"/>
            <a:ext cx="4366468" cy="16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7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347" y="3569751"/>
            <a:ext cx="8035438" cy="103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0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350435"/>
            <a:ext cx="1218644" cy="54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2198" y="2474613"/>
            <a:ext cx="1047272" cy="35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97851" y="2455508"/>
            <a:ext cx="818776" cy="391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2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8528" y="2441734"/>
            <a:ext cx="390347" cy="33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6743" y="3403518"/>
            <a:ext cx="390347" cy="33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2925" y="4384347"/>
            <a:ext cx="390347" cy="33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4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3452543"/>
            <a:ext cx="2370644" cy="121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2297" y="3376317"/>
            <a:ext cx="799735" cy="110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1487" y="3395373"/>
            <a:ext cx="809256" cy="1238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03504" y="3462071"/>
            <a:ext cx="799735" cy="117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9338" y="3452543"/>
            <a:ext cx="913983" cy="106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50644" y="3462071"/>
            <a:ext cx="2437289" cy="126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2022-08-14T03:59:37Z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