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5" r:id="rId16"/>
    <p:sldId id="277" r:id="rId17"/>
    <p:sldId id="279" r:id="rId18"/>
    <p:sldId id="280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2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3348355" y="2420620"/>
            <a:ext cx="782955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076190" y="2924810"/>
            <a:ext cx="79438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924300" y="3429000"/>
            <a:ext cx="82931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9655" y="1908810"/>
            <a:ext cx="4034155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0690" y="2692400"/>
            <a:ext cx="355155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800" y="3581400"/>
            <a:ext cx="3578860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661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79"/>
          <a:stretch>
            <a:fillRect/>
          </a:stretch>
        </p:blipFill>
        <p:spPr>
          <a:xfrm>
            <a:off x="554990" y="1607185"/>
            <a:ext cx="8071385" cy="3686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61820" y="1904365"/>
            <a:ext cx="1054100" cy="161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802765" y="3429000"/>
            <a:ext cx="1113155" cy="165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356100" y="1700530"/>
            <a:ext cx="1366520" cy="287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900295" y="4436745"/>
            <a:ext cx="822325" cy="8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365" y="647565"/>
            <a:ext cx="8640000" cy="2827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74465" y="1413510"/>
            <a:ext cx="1308735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0"/>
          <a:stretch>
            <a:fillRect/>
          </a:stretch>
        </p:blipFill>
        <p:spPr>
          <a:xfrm>
            <a:off x="611505" y="3500755"/>
            <a:ext cx="8287285" cy="1284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8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930" y="1916430"/>
            <a:ext cx="73152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2000" y="1894205"/>
            <a:ext cx="73279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4705" y="1894205"/>
            <a:ext cx="792480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363970"/>
            <a:ext cx="8640000" cy="3233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845435" y="2708910"/>
            <a:ext cx="736600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652135" y="2708910"/>
            <a:ext cx="82804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403985" y="3213100"/>
            <a:ext cx="98298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356100" y="3153410"/>
            <a:ext cx="82105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060065" y="3676015"/>
            <a:ext cx="46291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16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37"/>
          <a:stretch>
            <a:fillRect/>
          </a:stretch>
        </p:blipFill>
        <p:spPr>
          <a:xfrm>
            <a:off x="2988310" y="2708910"/>
            <a:ext cx="3003450" cy="2303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320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Rectangle 5"/>
          <p:cNvSpPr/>
          <p:nvPr/>
        </p:nvSpPr>
        <p:spPr bwMode="white">
          <a:xfrm>
            <a:off x="302895" y="1241425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827405" y="1263015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1323975" y="125666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1842135" y="124523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2350770" y="1243330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2873375" y="1240155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3370580" y="1243330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3900170" y="124777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4434205" y="1248410"/>
            <a:ext cx="45021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4932045" y="1250950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5454650" y="1240155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5965190" y="125666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6463665" y="125412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6981825" y="123634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7501255" y="124904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276860" y="1766570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827405" y="177292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5"/>
          <p:cNvSpPr/>
          <p:nvPr/>
        </p:nvSpPr>
        <p:spPr bwMode="white">
          <a:xfrm>
            <a:off x="1323975" y="176657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5"/>
          <p:cNvSpPr/>
          <p:nvPr/>
        </p:nvSpPr>
        <p:spPr bwMode="white">
          <a:xfrm>
            <a:off x="1842135" y="175514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5"/>
          <p:cNvSpPr/>
          <p:nvPr/>
        </p:nvSpPr>
        <p:spPr bwMode="white">
          <a:xfrm>
            <a:off x="2350770" y="175323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5"/>
          <p:cNvSpPr/>
          <p:nvPr/>
        </p:nvSpPr>
        <p:spPr bwMode="white">
          <a:xfrm>
            <a:off x="2873375" y="1750060"/>
            <a:ext cx="47244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4" name="Rectangle 5"/>
          <p:cNvSpPr/>
          <p:nvPr/>
        </p:nvSpPr>
        <p:spPr bwMode="white">
          <a:xfrm>
            <a:off x="3370580" y="175323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5" name="Rectangle 5"/>
          <p:cNvSpPr/>
          <p:nvPr/>
        </p:nvSpPr>
        <p:spPr bwMode="white">
          <a:xfrm>
            <a:off x="3900170" y="175768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6" name="Rectangle 5"/>
          <p:cNvSpPr/>
          <p:nvPr/>
        </p:nvSpPr>
        <p:spPr bwMode="white">
          <a:xfrm>
            <a:off x="4434205" y="1758315"/>
            <a:ext cx="45021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7" name="Rectangle 5"/>
          <p:cNvSpPr/>
          <p:nvPr/>
        </p:nvSpPr>
        <p:spPr bwMode="white">
          <a:xfrm>
            <a:off x="4932045" y="176085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8" name="Rectangle 5"/>
          <p:cNvSpPr/>
          <p:nvPr/>
        </p:nvSpPr>
        <p:spPr bwMode="white">
          <a:xfrm>
            <a:off x="5454650" y="175006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9" name="Rectangle 5"/>
          <p:cNvSpPr/>
          <p:nvPr/>
        </p:nvSpPr>
        <p:spPr bwMode="white">
          <a:xfrm>
            <a:off x="5965190" y="176657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0" name="Rectangle 5"/>
          <p:cNvSpPr/>
          <p:nvPr/>
        </p:nvSpPr>
        <p:spPr bwMode="white">
          <a:xfrm>
            <a:off x="6475095" y="1764030"/>
            <a:ext cx="4578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5"/>
          <p:cNvSpPr/>
          <p:nvPr/>
        </p:nvSpPr>
        <p:spPr bwMode="white">
          <a:xfrm>
            <a:off x="6981825" y="1755140"/>
            <a:ext cx="477520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2" name="Rectangle 5"/>
          <p:cNvSpPr/>
          <p:nvPr/>
        </p:nvSpPr>
        <p:spPr bwMode="white">
          <a:xfrm>
            <a:off x="7501255" y="1758950"/>
            <a:ext cx="49720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3" name="Rectangle 5"/>
          <p:cNvSpPr/>
          <p:nvPr/>
        </p:nvSpPr>
        <p:spPr bwMode="white">
          <a:xfrm>
            <a:off x="296545" y="2272665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4" name="Rectangle 5"/>
          <p:cNvSpPr/>
          <p:nvPr/>
        </p:nvSpPr>
        <p:spPr bwMode="white">
          <a:xfrm>
            <a:off x="821055" y="2294255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5" name="Rectangle 5"/>
          <p:cNvSpPr/>
          <p:nvPr/>
        </p:nvSpPr>
        <p:spPr bwMode="white">
          <a:xfrm>
            <a:off x="1317625" y="228790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6" name="Rectangle 5"/>
          <p:cNvSpPr/>
          <p:nvPr/>
        </p:nvSpPr>
        <p:spPr bwMode="white">
          <a:xfrm>
            <a:off x="1835785" y="227647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7" name="Rectangle 5"/>
          <p:cNvSpPr/>
          <p:nvPr/>
        </p:nvSpPr>
        <p:spPr bwMode="white">
          <a:xfrm>
            <a:off x="2344420" y="2274570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8" name="Rectangle 5"/>
          <p:cNvSpPr/>
          <p:nvPr/>
        </p:nvSpPr>
        <p:spPr bwMode="white">
          <a:xfrm>
            <a:off x="2867025" y="2271395"/>
            <a:ext cx="47879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9" name="Rectangle 5"/>
          <p:cNvSpPr/>
          <p:nvPr/>
        </p:nvSpPr>
        <p:spPr bwMode="white">
          <a:xfrm>
            <a:off x="3374390" y="2274570"/>
            <a:ext cx="4705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0" name="Rectangle 5"/>
          <p:cNvSpPr/>
          <p:nvPr/>
        </p:nvSpPr>
        <p:spPr bwMode="white">
          <a:xfrm>
            <a:off x="3893820" y="227901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1" name="Rectangle 5"/>
          <p:cNvSpPr/>
          <p:nvPr/>
        </p:nvSpPr>
        <p:spPr bwMode="white">
          <a:xfrm>
            <a:off x="4433570" y="2279650"/>
            <a:ext cx="44450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2" name="Rectangle 5"/>
          <p:cNvSpPr/>
          <p:nvPr/>
        </p:nvSpPr>
        <p:spPr bwMode="white">
          <a:xfrm>
            <a:off x="4925695" y="2282190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3" name="Rectangle 5"/>
          <p:cNvSpPr/>
          <p:nvPr/>
        </p:nvSpPr>
        <p:spPr bwMode="white">
          <a:xfrm>
            <a:off x="5448300" y="2271395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4" name="Rectangle 5"/>
          <p:cNvSpPr/>
          <p:nvPr/>
        </p:nvSpPr>
        <p:spPr bwMode="white">
          <a:xfrm>
            <a:off x="5958840" y="228790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5" name="Rectangle 5"/>
          <p:cNvSpPr/>
          <p:nvPr/>
        </p:nvSpPr>
        <p:spPr bwMode="white">
          <a:xfrm>
            <a:off x="6475095" y="2285365"/>
            <a:ext cx="45148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6" name="Rectangle 5"/>
          <p:cNvSpPr/>
          <p:nvPr/>
        </p:nvSpPr>
        <p:spPr bwMode="white">
          <a:xfrm>
            <a:off x="7014210" y="226758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7" name="Rectangle 5"/>
          <p:cNvSpPr/>
          <p:nvPr/>
        </p:nvSpPr>
        <p:spPr bwMode="white">
          <a:xfrm>
            <a:off x="7501255" y="2280285"/>
            <a:ext cx="58547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8" name="Rectangle 5"/>
          <p:cNvSpPr/>
          <p:nvPr/>
        </p:nvSpPr>
        <p:spPr bwMode="white">
          <a:xfrm>
            <a:off x="296545" y="2778760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9" name="Rectangle 5"/>
          <p:cNvSpPr/>
          <p:nvPr/>
        </p:nvSpPr>
        <p:spPr bwMode="white">
          <a:xfrm>
            <a:off x="821055" y="280035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0" name="Rectangle 5"/>
          <p:cNvSpPr/>
          <p:nvPr/>
        </p:nvSpPr>
        <p:spPr bwMode="white">
          <a:xfrm>
            <a:off x="1317625" y="279400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1" name="Rectangle 5"/>
          <p:cNvSpPr/>
          <p:nvPr/>
        </p:nvSpPr>
        <p:spPr bwMode="white">
          <a:xfrm>
            <a:off x="1835785" y="278257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2" name="Rectangle 5"/>
          <p:cNvSpPr/>
          <p:nvPr/>
        </p:nvSpPr>
        <p:spPr bwMode="white">
          <a:xfrm>
            <a:off x="2344420" y="278066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3" name="Rectangle 5"/>
          <p:cNvSpPr/>
          <p:nvPr/>
        </p:nvSpPr>
        <p:spPr bwMode="white">
          <a:xfrm>
            <a:off x="2867025" y="2790825"/>
            <a:ext cx="45656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4" name="Rectangle 5"/>
          <p:cNvSpPr/>
          <p:nvPr/>
        </p:nvSpPr>
        <p:spPr bwMode="white">
          <a:xfrm>
            <a:off x="3374390" y="2780665"/>
            <a:ext cx="4705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5" name="Rectangle 5"/>
          <p:cNvSpPr/>
          <p:nvPr/>
        </p:nvSpPr>
        <p:spPr bwMode="white">
          <a:xfrm>
            <a:off x="3893820" y="278511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6" name="Rectangle 5"/>
          <p:cNvSpPr/>
          <p:nvPr/>
        </p:nvSpPr>
        <p:spPr bwMode="white">
          <a:xfrm>
            <a:off x="4433570" y="2785745"/>
            <a:ext cx="44450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7" name="Rectangle 5"/>
          <p:cNvSpPr/>
          <p:nvPr/>
        </p:nvSpPr>
        <p:spPr bwMode="white">
          <a:xfrm>
            <a:off x="4925695" y="278828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8" name="Rectangle 5"/>
          <p:cNvSpPr/>
          <p:nvPr/>
        </p:nvSpPr>
        <p:spPr bwMode="white">
          <a:xfrm>
            <a:off x="5448300" y="2783205"/>
            <a:ext cx="47815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9" name="Rectangle 5"/>
          <p:cNvSpPr/>
          <p:nvPr/>
        </p:nvSpPr>
        <p:spPr bwMode="white">
          <a:xfrm>
            <a:off x="5958840" y="279400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0" name="Rectangle 5"/>
          <p:cNvSpPr/>
          <p:nvPr/>
        </p:nvSpPr>
        <p:spPr bwMode="white">
          <a:xfrm>
            <a:off x="6475095" y="2791460"/>
            <a:ext cx="45148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1" name="Rectangle 5"/>
          <p:cNvSpPr/>
          <p:nvPr/>
        </p:nvSpPr>
        <p:spPr bwMode="white">
          <a:xfrm>
            <a:off x="7013575" y="2786380"/>
            <a:ext cx="43942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2" name="Rectangle 5"/>
          <p:cNvSpPr/>
          <p:nvPr/>
        </p:nvSpPr>
        <p:spPr bwMode="white">
          <a:xfrm>
            <a:off x="7529195" y="2786380"/>
            <a:ext cx="44005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3" name="Rectangle 5"/>
          <p:cNvSpPr/>
          <p:nvPr/>
        </p:nvSpPr>
        <p:spPr bwMode="white">
          <a:xfrm>
            <a:off x="296545" y="3307715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4" name="Rectangle 5"/>
          <p:cNvSpPr/>
          <p:nvPr/>
        </p:nvSpPr>
        <p:spPr bwMode="white">
          <a:xfrm>
            <a:off x="821055" y="332740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5" name="Rectangle 5"/>
          <p:cNvSpPr/>
          <p:nvPr/>
        </p:nvSpPr>
        <p:spPr bwMode="white">
          <a:xfrm>
            <a:off x="1317625" y="332105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6" name="Rectangle 5"/>
          <p:cNvSpPr/>
          <p:nvPr/>
        </p:nvSpPr>
        <p:spPr bwMode="white">
          <a:xfrm>
            <a:off x="1835785" y="330962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7" name="Rectangle 5"/>
          <p:cNvSpPr/>
          <p:nvPr/>
        </p:nvSpPr>
        <p:spPr bwMode="white">
          <a:xfrm>
            <a:off x="2344420" y="330771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8" name="Rectangle 5"/>
          <p:cNvSpPr/>
          <p:nvPr/>
        </p:nvSpPr>
        <p:spPr bwMode="white">
          <a:xfrm>
            <a:off x="2867025" y="3304540"/>
            <a:ext cx="47879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9" name="Rectangle 5"/>
          <p:cNvSpPr/>
          <p:nvPr/>
        </p:nvSpPr>
        <p:spPr bwMode="white">
          <a:xfrm>
            <a:off x="3370580" y="3307715"/>
            <a:ext cx="47434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0" name="Rectangle 5"/>
          <p:cNvSpPr/>
          <p:nvPr/>
        </p:nvSpPr>
        <p:spPr bwMode="white">
          <a:xfrm>
            <a:off x="3893820" y="3300095"/>
            <a:ext cx="475615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1" name="Rectangle 5"/>
          <p:cNvSpPr/>
          <p:nvPr/>
        </p:nvSpPr>
        <p:spPr bwMode="white">
          <a:xfrm>
            <a:off x="4433570" y="3312795"/>
            <a:ext cx="45910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2" name="Rectangle 5"/>
          <p:cNvSpPr/>
          <p:nvPr/>
        </p:nvSpPr>
        <p:spPr bwMode="white">
          <a:xfrm>
            <a:off x="4925695" y="331533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3" name="Rectangle 5"/>
          <p:cNvSpPr/>
          <p:nvPr/>
        </p:nvSpPr>
        <p:spPr bwMode="white">
          <a:xfrm>
            <a:off x="5448300" y="330454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4" name="Rectangle 5"/>
          <p:cNvSpPr/>
          <p:nvPr/>
        </p:nvSpPr>
        <p:spPr bwMode="white">
          <a:xfrm>
            <a:off x="5958840" y="332105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5" name="Rectangle 5"/>
          <p:cNvSpPr/>
          <p:nvPr/>
        </p:nvSpPr>
        <p:spPr bwMode="white">
          <a:xfrm>
            <a:off x="6534150" y="3318510"/>
            <a:ext cx="39243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6" name="Rectangle 5"/>
          <p:cNvSpPr/>
          <p:nvPr/>
        </p:nvSpPr>
        <p:spPr bwMode="white">
          <a:xfrm>
            <a:off x="7014210" y="3300730"/>
            <a:ext cx="43878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7" name="Rectangle 5"/>
          <p:cNvSpPr/>
          <p:nvPr/>
        </p:nvSpPr>
        <p:spPr bwMode="white">
          <a:xfrm>
            <a:off x="7530465" y="3300095"/>
            <a:ext cx="43878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8" name="Rectangle 5"/>
          <p:cNvSpPr/>
          <p:nvPr/>
        </p:nvSpPr>
        <p:spPr bwMode="white">
          <a:xfrm>
            <a:off x="296545" y="3813175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9" name="Rectangle 5"/>
          <p:cNvSpPr/>
          <p:nvPr/>
        </p:nvSpPr>
        <p:spPr bwMode="white">
          <a:xfrm>
            <a:off x="821055" y="3828415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0" name="Rectangle 5"/>
          <p:cNvSpPr/>
          <p:nvPr/>
        </p:nvSpPr>
        <p:spPr bwMode="white">
          <a:xfrm>
            <a:off x="1317625" y="382206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1" name="Rectangle 5"/>
          <p:cNvSpPr/>
          <p:nvPr/>
        </p:nvSpPr>
        <p:spPr bwMode="white">
          <a:xfrm>
            <a:off x="1835785" y="381063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2" name="Rectangle 5"/>
          <p:cNvSpPr/>
          <p:nvPr/>
        </p:nvSpPr>
        <p:spPr bwMode="white">
          <a:xfrm>
            <a:off x="2344420" y="3808730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3" name="Rectangle 5"/>
          <p:cNvSpPr/>
          <p:nvPr/>
        </p:nvSpPr>
        <p:spPr bwMode="white">
          <a:xfrm>
            <a:off x="2867025" y="3818890"/>
            <a:ext cx="45656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4" name="Rectangle 5"/>
          <p:cNvSpPr/>
          <p:nvPr/>
        </p:nvSpPr>
        <p:spPr bwMode="white">
          <a:xfrm>
            <a:off x="3370580" y="3814445"/>
            <a:ext cx="480695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5" name="Rectangle 5"/>
          <p:cNvSpPr/>
          <p:nvPr/>
        </p:nvSpPr>
        <p:spPr bwMode="white">
          <a:xfrm>
            <a:off x="3893820" y="381317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6" name="Rectangle 5"/>
          <p:cNvSpPr/>
          <p:nvPr/>
        </p:nvSpPr>
        <p:spPr bwMode="white">
          <a:xfrm>
            <a:off x="4433570" y="3813810"/>
            <a:ext cx="44450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7" name="Rectangle 5"/>
          <p:cNvSpPr/>
          <p:nvPr/>
        </p:nvSpPr>
        <p:spPr bwMode="white">
          <a:xfrm>
            <a:off x="4925695" y="3816350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8" name="Rectangle 5"/>
          <p:cNvSpPr/>
          <p:nvPr/>
        </p:nvSpPr>
        <p:spPr bwMode="white">
          <a:xfrm>
            <a:off x="5448300" y="3816985"/>
            <a:ext cx="478155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9" name="Rectangle 5"/>
          <p:cNvSpPr/>
          <p:nvPr/>
        </p:nvSpPr>
        <p:spPr bwMode="white">
          <a:xfrm>
            <a:off x="5958840" y="382206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0" name="Rectangle 5"/>
          <p:cNvSpPr/>
          <p:nvPr/>
        </p:nvSpPr>
        <p:spPr bwMode="white">
          <a:xfrm>
            <a:off x="6463665" y="3819525"/>
            <a:ext cx="46291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1" name="Rectangle 5"/>
          <p:cNvSpPr/>
          <p:nvPr/>
        </p:nvSpPr>
        <p:spPr bwMode="white">
          <a:xfrm>
            <a:off x="7014845" y="3819525"/>
            <a:ext cx="44450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2" name="Rectangle 5"/>
          <p:cNvSpPr/>
          <p:nvPr/>
        </p:nvSpPr>
        <p:spPr bwMode="white">
          <a:xfrm>
            <a:off x="7529830" y="3834130"/>
            <a:ext cx="41783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2276475"/>
            <a:ext cx="7200000" cy="21765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6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9450" y="1861881"/>
            <a:ext cx="2981609" cy="104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3265" y="1861881"/>
            <a:ext cx="2981609" cy="104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1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55875" y="2060575"/>
            <a:ext cx="56451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9430" y="1988820"/>
            <a:ext cx="649605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6190" y="1988820"/>
            <a:ext cx="622300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8760" y="2042795"/>
            <a:ext cx="58737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55875" y="3289300"/>
            <a:ext cx="564515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63795" y="3287395"/>
            <a:ext cx="539750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76415" y="3284855"/>
            <a:ext cx="62166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9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2185" y="1556385"/>
            <a:ext cx="59309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6010" y="1484630"/>
            <a:ext cx="625475" cy="6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3565" y="1530350"/>
            <a:ext cx="61404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185" y="2780665"/>
            <a:ext cx="593090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0525" y="2780665"/>
            <a:ext cx="616585" cy="6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2045" y="2780665"/>
            <a:ext cx="622935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96505" y="2780665"/>
            <a:ext cx="57531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23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5695" y="2204720"/>
            <a:ext cx="45402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4120" y="2204720"/>
            <a:ext cx="42227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8400" y="2204720"/>
            <a:ext cx="51752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8580" y="2204720"/>
            <a:ext cx="49276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16370" y="2204720"/>
            <a:ext cx="41783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24750" y="2204720"/>
            <a:ext cx="40322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076"/>
          <a:stretch>
            <a:fillRect/>
          </a:stretch>
        </p:blipFill>
        <p:spPr>
          <a:xfrm>
            <a:off x="899795" y="2850515"/>
            <a:ext cx="7510045" cy="115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115695" y="3500755"/>
            <a:ext cx="45466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3131820" y="3500755"/>
            <a:ext cx="4197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292090" y="3573145"/>
            <a:ext cx="43942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7020560" y="3573145"/>
            <a:ext cx="469900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5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92315" y="1484630"/>
            <a:ext cx="1353820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4705" y="2132965"/>
            <a:ext cx="1281430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460" y="2633345"/>
            <a:ext cx="121031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4705" y="3094355"/>
            <a:ext cx="128143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3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42" y="1777535"/>
            <a:ext cx="1819448" cy="1557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1777535"/>
            <a:ext cx="1819448" cy="154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3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49"/>
          <a:stretch>
            <a:fillRect/>
          </a:stretch>
        </p:blipFill>
        <p:spPr>
          <a:xfrm>
            <a:off x="611505" y="2315210"/>
            <a:ext cx="8143140" cy="2516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708400" y="2276475"/>
            <a:ext cx="55499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263390" y="2781935"/>
            <a:ext cx="60388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508625" y="3284855"/>
            <a:ext cx="49339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491865" y="3789045"/>
            <a:ext cx="53594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436235" y="3789045"/>
            <a:ext cx="56642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835785" y="4293235"/>
            <a:ext cx="636905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2022-08-10T03:47:00Z</dcterms:created>
  <dcterms:modified xsi:type="dcterms:W3CDTF">2022-08-13T09:50:02Z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