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1" r:id="rId13"/>
    <p:sldId id="272" r:id="rId14"/>
    <p:sldId id="274" r:id="rId15"/>
    <p:sldId id="276" r:id="rId16"/>
    <p:sldId id="278" r:id="rId17"/>
    <p:sldId id="280" r:id="rId18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36"/>
        <p:guide pos="2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1710"/>
            <a:ext cx="8640000" cy="3020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2025" y="1842770"/>
            <a:ext cx="3111500" cy="330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1560" y="3343910"/>
            <a:ext cx="7223125" cy="38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51"/>
          <a:stretch>
            <a:fillRect/>
          </a:stretch>
        </p:blipFill>
        <p:spPr>
          <a:xfrm>
            <a:off x="683260" y="3860800"/>
            <a:ext cx="8289825" cy="2260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10615" y="5437505"/>
            <a:ext cx="4592955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3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4265" y="1489710"/>
            <a:ext cx="167386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9205" y="1513205"/>
            <a:ext cx="1595755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4900" y="2157730"/>
            <a:ext cx="2244725" cy="33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6205" y="2647950"/>
            <a:ext cx="835660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69710" y="2633345"/>
            <a:ext cx="800735" cy="4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6000" y="3259455"/>
            <a:ext cx="876300" cy="33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78250" y="3259455"/>
            <a:ext cx="772160" cy="34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92825" y="3147060"/>
            <a:ext cx="1075055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6000" y="3791585"/>
            <a:ext cx="1049655" cy="37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365" y="719955"/>
            <a:ext cx="8640000" cy="2300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73800" y="2323465"/>
            <a:ext cx="247650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840" y="2886710"/>
            <a:ext cx="439166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77"/>
          <a:stretch>
            <a:fillRect/>
          </a:stretch>
        </p:blipFill>
        <p:spPr>
          <a:xfrm>
            <a:off x="611505" y="3356610"/>
            <a:ext cx="8296175" cy="2778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59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7780" y="1080135"/>
            <a:ext cx="1087755" cy="41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35785" y="2780665"/>
            <a:ext cx="752475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8490" y="2708910"/>
            <a:ext cx="683895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76415" y="2708910"/>
            <a:ext cx="741045" cy="49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239000"/>
            <a:ext cx="8640000" cy="1667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592455" y="4277995"/>
            <a:ext cx="6718935" cy="40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2499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924675"/>
            <a:ext cx="8640000" cy="3391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4" name="Rectangle 5"/>
          <p:cNvSpPr/>
          <p:nvPr/>
        </p:nvSpPr>
        <p:spPr bwMode="white">
          <a:xfrm>
            <a:off x="323215" y="4261485"/>
            <a:ext cx="474980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5" name="Rectangle 5"/>
          <p:cNvSpPr/>
          <p:nvPr/>
        </p:nvSpPr>
        <p:spPr bwMode="white">
          <a:xfrm>
            <a:off x="841375" y="4258945"/>
            <a:ext cx="43370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6" name="Rectangle 5"/>
          <p:cNvSpPr/>
          <p:nvPr/>
        </p:nvSpPr>
        <p:spPr bwMode="white">
          <a:xfrm>
            <a:off x="1364615" y="4276725"/>
            <a:ext cx="43243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7" name="Rectangle 5"/>
          <p:cNvSpPr/>
          <p:nvPr/>
        </p:nvSpPr>
        <p:spPr bwMode="white">
          <a:xfrm>
            <a:off x="1855470" y="4273550"/>
            <a:ext cx="49593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8" name="Rectangle 5"/>
          <p:cNvSpPr/>
          <p:nvPr/>
        </p:nvSpPr>
        <p:spPr bwMode="white">
          <a:xfrm>
            <a:off x="2388235" y="4278630"/>
            <a:ext cx="469265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9" name="Rectangle 5"/>
          <p:cNvSpPr/>
          <p:nvPr/>
        </p:nvSpPr>
        <p:spPr bwMode="white">
          <a:xfrm>
            <a:off x="2891790" y="4266565"/>
            <a:ext cx="48577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0" name="Rectangle 5"/>
          <p:cNvSpPr/>
          <p:nvPr/>
        </p:nvSpPr>
        <p:spPr bwMode="white">
          <a:xfrm>
            <a:off x="3402330" y="4266565"/>
            <a:ext cx="48577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1" name="Rectangle 5"/>
          <p:cNvSpPr/>
          <p:nvPr/>
        </p:nvSpPr>
        <p:spPr bwMode="white">
          <a:xfrm>
            <a:off x="3943985" y="4273550"/>
            <a:ext cx="44958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2" name="Rectangle 5"/>
          <p:cNvSpPr/>
          <p:nvPr/>
        </p:nvSpPr>
        <p:spPr bwMode="white">
          <a:xfrm>
            <a:off x="4461510" y="4265930"/>
            <a:ext cx="434340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3" name="Rectangle 5"/>
          <p:cNvSpPr/>
          <p:nvPr/>
        </p:nvSpPr>
        <p:spPr bwMode="white">
          <a:xfrm>
            <a:off x="4950460" y="4271645"/>
            <a:ext cx="48260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4" name="Rectangle 5"/>
          <p:cNvSpPr/>
          <p:nvPr/>
        </p:nvSpPr>
        <p:spPr bwMode="white">
          <a:xfrm>
            <a:off x="5484495" y="4278630"/>
            <a:ext cx="47879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5" name="Rectangle 5"/>
          <p:cNvSpPr/>
          <p:nvPr/>
        </p:nvSpPr>
        <p:spPr bwMode="white">
          <a:xfrm>
            <a:off x="6017260" y="4263390"/>
            <a:ext cx="440055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6" name="Rectangle 5"/>
          <p:cNvSpPr/>
          <p:nvPr/>
        </p:nvSpPr>
        <p:spPr bwMode="white">
          <a:xfrm>
            <a:off x="6516370" y="4283710"/>
            <a:ext cx="461010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7" name="Rectangle 5"/>
          <p:cNvSpPr/>
          <p:nvPr/>
        </p:nvSpPr>
        <p:spPr bwMode="white">
          <a:xfrm>
            <a:off x="7024370" y="4269740"/>
            <a:ext cx="46291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8" name="Rectangle 5"/>
          <p:cNvSpPr/>
          <p:nvPr/>
        </p:nvSpPr>
        <p:spPr bwMode="white">
          <a:xfrm>
            <a:off x="7539355" y="4269740"/>
            <a:ext cx="44577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215" y="4791710"/>
            <a:ext cx="474980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841375" y="4777740"/>
            <a:ext cx="43370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340485" y="4806950"/>
            <a:ext cx="47752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1855470" y="4803775"/>
            <a:ext cx="49593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2388235" y="4789170"/>
            <a:ext cx="469265" cy="48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2891790" y="4796790"/>
            <a:ext cx="48577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3402330" y="4796790"/>
            <a:ext cx="48577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3943985" y="4803775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4465955" y="4796155"/>
            <a:ext cx="42989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4954270" y="4801870"/>
            <a:ext cx="47879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5484495" y="4799965"/>
            <a:ext cx="44704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6017895" y="4793615"/>
            <a:ext cx="439420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6508750" y="4801870"/>
            <a:ext cx="45275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7024370" y="4789805"/>
            <a:ext cx="47942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7539355" y="4799965"/>
            <a:ext cx="44577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5"/>
          <p:cNvSpPr/>
          <p:nvPr/>
        </p:nvSpPr>
        <p:spPr bwMode="white">
          <a:xfrm>
            <a:off x="323215" y="5295900"/>
            <a:ext cx="474980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5"/>
          <p:cNvSpPr/>
          <p:nvPr/>
        </p:nvSpPr>
        <p:spPr bwMode="white">
          <a:xfrm>
            <a:off x="841375" y="5306695"/>
            <a:ext cx="433705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5"/>
          <p:cNvSpPr/>
          <p:nvPr/>
        </p:nvSpPr>
        <p:spPr bwMode="white">
          <a:xfrm>
            <a:off x="1340485" y="5311140"/>
            <a:ext cx="47752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5"/>
          <p:cNvSpPr/>
          <p:nvPr/>
        </p:nvSpPr>
        <p:spPr bwMode="white">
          <a:xfrm>
            <a:off x="1855470" y="5307965"/>
            <a:ext cx="49593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5"/>
          <p:cNvSpPr/>
          <p:nvPr/>
        </p:nvSpPr>
        <p:spPr bwMode="white">
          <a:xfrm>
            <a:off x="2388235" y="5293360"/>
            <a:ext cx="469265" cy="48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5"/>
          <p:cNvSpPr/>
          <p:nvPr/>
        </p:nvSpPr>
        <p:spPr bwMode="white">
          <a:xfrm>
            <a:off x="2891790" y="5300980"/>
            <a:ext cx="48577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5"/>
          <p:cNvSpPr/>
          <p:nvPr/>
        </p:nvSpPr>
        <p:spPr bwMode="white">
          <a:xfrm>
            <a:off x="3407410" y="5300980"/>
            <a:ext cx="48069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5"/>
          <p:cNvSpPr/>
          <p:nvPr/>
        </p:nvSpPr>
        <p:spPr bwMode="white">
          <a:xfrm>
            <a:off x="3943985" y="5307965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5"/>
          <p:cNvSpPr/>
          <p:nvPr/>
        </p:nvSpPr>
        <p:spPr bwMode="white">
          <a:xfrm>
            <a:off x="4461510" y="5300345"/>
            <a:ext cx="43434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5"/>
          <p:cNvSpPr/>
          <p:nvPr/>
        </p:nvSpPr>
        <p:spPr bwMode="white">
          <a:xfrm>
            <a:off x="4954270" y="5306060"/>
            <a:ext cx="47879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5"/>
          <p:cNvSpPr/>
          <p:nvPr/>
        </p:nvSpPr>
        <p:spPr bwMode="white">
          <a:xfrm>
            <a:off x="5484495" y="5304155"/>
            <a:ext cx="44704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5"/>
          <p:cNvSpPr/>
          <p:nvPr/>
        </p:nvSpPr>
        <p:spPr bwMode="white">
          <a:xfrm>
            <a:off x="6017895" y="5297805"/>
            <a:ext cx="439420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3" name="Rectangle 5"/>
          <p:cNvSpPr/>
          <p:nvPr/>
        </p:nvSpPr>
        <p:spPr bwMode="white">
          <a:xfrm>
            <a:off x="6515735" y="5306060"/>
            <a:ext cx="445770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4" name="Rectangle 5"/>
          <p:cNvSpPr/>
          <p:nvPr/>
        </p:nvSpPr>
        <p:spPr bwMode="white">
          <a:xfrm>
            <a:off x="7024370" y="5304155"/>
            <a:ext cx="46291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5" name="Rectangle 5"/>
          <p:cNvSpPr/>
          <p:nvPr/>
        </p:nvSpPr>
        <p:spPr bwMode="white">
          <a:xfrm>
            <a:off x="7538720" y="5304155"/>
            <a:ext cx="49657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6" name="Rectangle 5"/>
          <p:cNvSpPr/>
          <p:nvPr/>
        </p:nvSpPr>
        <p:spPr bwMode="white">
          <a:xfrm>
            <a:off x="323215" y="5807710"/>
            <a:ext cx="474980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7" name="Rectangle 5"/>
          <p:cNvSpPr/>
          <p:nvPr/>
        </p:nvSpPr>
        <p:spPr bwMode="white">
          <a:xfrm>
            <a:off x="841375" y="5809615"/>
            <a:ext cx="433705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8" name="Rectangle 5"/>
          <p:cNvSpPr/>
          <p:nvPr/>
        </p:nvSpPr>
        <p:spPr bwMode="white">
          <a:xfrm>
            <a:off x="1340485" y="5822950"/>
            <a:ext cx="47752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9" name="Rectangle 5"/>
          <p:cNvSpPr/>
          <p:nvPr/>
        </p:nvSpPr>
        <p:spPr bwMode="white">
          <a:xfrm>
            <a:off x="1855470" y="5819775"/>
            <a:ext cx="49593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0" name="Rectangle 5"/>
          <p:cNvSpPr/>
          <p:nvPr/>
        </p:nvSpPr>
        <p:spPr bwMode="white">
          <a:xfrm>
            <a:off x="2388235" y="5805170"/>
            <a:ext cx="469265" cy="48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1" name="Rectangle 5"/>
          <p:cNvSpPr/>
          <p:nvPr/>
        </p:nvSpPr>
        <p:spPr bwMode="white">
          <a:xfrm>
            <a:off x="2891790" y="5812790"/>
            <a:ext cx="48577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2" name="Rectangle 5"/>
          <p:cNvSpPr/>
          <p:nvPr/>
        </p:nvSpPr>
        <p:spPr bwMode="white">
          <a:xfrm>
            <a:off x="3407410" y="5812790"/>
            <a:ext cx="48069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3" name="Rectangle 5"/>
          <p:cNvSpPr/>
          <p:nvPr/>
        </p:nvSpPr>
        <p:spPr bwMode="white">
          <a:xfrm>
            <a:off x="3943985" y="5819775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4" name="Rectangle 5"/>
          <p:cNvSpPr/>
          <p:nvPr/>
        </p:nvSpPr>
        <p:spPr bwMode="white">
          <a:xfrm>
            <a:off x="4465955" y="5812155"/>
            <a:ext cx="42989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5" name="Rectangle 5"/>
          <p:cNvSpPr/>
          <p:nvPr/>
        </p:nvSpPr>
        <p:spPr bwMode="white">
          <a:xfrm>
            <a:off x="4979670" y="5817870"/>
            <a:ext cx="45339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6" name="Rectangle 5"/>
          <p:cNvSpPr/>
          <p:nvPr/>
        </p:nvSpPr>
        <p:spPr bwMode="white">
          <a:xfrm>
            <a:off x="5484495" y="5815965"/>
            <a:ext cx="47815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7" name="Rectangle 5"/>
          <p:cNvSpPr/>
          <p:nvPr/>
        </p:nvSpPr>
        <p:spPr bwMode="white">
          <a:xfrm>
            <a:off x="6017895" y="5809615"/>
            <a:ext cx="439420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8" name="Rectangle 5"/>
          <p:cNvSpPr/>
          <p:nvPr/>
        </p:nvSpPr>
        <p:spPr bwMode="white">
          <a:xfrm>
            <a:off x="6508115" y="5817870"/>
            <a:ext cx="46926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9" name="Rectangle 5"/>
          <p:cNvSpPr/>
          <p:nvPr/>
        </p:nvSpPr>
        <p:spPr bwMode="white">
          <a:xfrm>
            <a:off x="7042785" y="5815965"/>
            <a:ext cx="444500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0" name="Rectangle 5"/>
          <p:cNvSpPr/>
          <p:nvPr/>
        </p:nvSpPr>
        <p:spPr bwMode="white">
          <a:xfrm>
            <a:off x="7539355" y="5815965"/>
            <a:ext cx="44577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  <p:bldP spid="127" grpId="0" bldLvl="0" animBg="1"/>
      <p:bldP spid="128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2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4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651750"/>
            <a:ext cx="8640000" cy="2129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6" name="Rectangle 5"/>
          <p:cNvSpPr/>
          <p:nvPr/>
        </p:nvSpPr>
        <p:spPr bwMode="white">
          <a:xfrm>
            <a:off x="256540" y="1101090"/>
            <a:ext cx="465455" cy="47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7" name="Rectangle 5"/>
          <p:cNvSpPr/>
          <p:nvPr/>
        </p:nvSpPr>
        <p:spPr bwMode="white">
          <a:xfrm>
            <a:off x="755650" y="1112520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8" name="Rectangle 5"/>
          <p:cNvSpPr/>
          <p:nvPr/>
        </p:nvSpPr>
        <p:spPr bwMode="white">
          <a:xfrm>
            <a:off x="1292225" y="1109345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9" name="Rectangle 5"/>
          <p:cNvSpPr/>
          <p:nvPr/>
        </p:nvSpPr>
        <p:spPr bwMode="white">
          <a:xfrm>
            <a:off x="1807210" y="1115695"/>
            <a:ext cx="461010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0" name="Rectangle 5"/>
          <p:cNvSpPr/>
          <p:nvPr/>
        </p:nvSpPr>
        <p:spPr bwMode="white">
          <a:xfrm>
            <a:off x="2339975" y="1101090"/>
            <a:ext cx="449580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1" name="Rectangle 5"/>
          <p:cNvSpPr/>
          <p:nvPr/>
        </p:nvSpPr>
        <p:spPr bwMode="white">
          <a:xfrm>
            <a:off x="2843530" y="1108710"/>
            <a:ext cx="45656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2" name="Rectangle 5"/>
          <p:cNvSpPr/>
          <p:nvPr/>
        </p:nvSpPr>
        <p:spPr bwMode="white">
          <a:xfrm>
            <a:off x="3359150" y="1108710"/>
            <a:ext cx="480695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3" name="Rectangle 5"/>
          <p:cNvSpPr/>
          <p:nvPr/>
        </p:nvSpPr>
        <p:spPr bwMode="white">
          <a:xfrm>
            <a:off x="3876675" y="1115695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4" name="Rectangle 5"/>
          <p:cNvSpPr/>
          <p:nvPr/>
        </p:nvSpPr>
        <p:spPr bwMode="white">
          <a:xfrm>
            <a:off x="4417695" y="1108075"/>
            <a:ext cx="42989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5" name="Rectangle 5"/>
          <p:cNvSpPr/>
          <p:nvPr/>
        </p:nvSpPr>
        <p:spPr bwMode="white">
          <a:xfrm>
            <a:off x="4912995" y="1101725"/>
            <a:ext cx="45148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6" name="Rectangle 5"/>
          <p:cNvSpPr/>
          <p:nvPr/>
        </p:nvSpPr>
        <p:spPr bwMode="white">
          <a:xfrm>
            <a:off x="5436235" y="1111885"/>
            <a:ext cx="45275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7" name="Rectangle 5"/>
          <p:cNvSpPr/>
          <p:nvPr/>
        </p:nvSpPr>
        <p:spPr bwMode="white">
          <a:xfrm>
            <a:off x="5940425" y="1105535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8" name="Rectangle 5"/>
          <p:cNvSpPr/>
          <p:nvPr/>
        </p:nvSpPr>
        <p:spPr bwMode="white">
          <a:xfrm>
            <a:off x="6444615" y="1094740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9" name="Rectangle 5"/>
          <p:cNvSpPr/>
          <p:nvPr/>
        </p:nvSpPr>
        <p:spPr bwMode="white">
          <a:xfrm>
            <a:off x="6964045" y="1094105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0" name="Rectangle 5"/>
          <p:cNvSpPr/>
          <p:nvPr/>
        </p:nvSpPr>
        <p:spPr bwMode="white">
          <a:xfrm>
            <a:off x="7485380" y="1111885"/>
            <a:ext cx="474345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5"/>
          <p:cNvSpPr/>
          <p:nvPr/>
        </p:nvSpPr>
        <p:spPr bwMode="white">
          <a:xfrm>
            <a:off x="256540" y="1628775"/>
            <a:ext cx="46545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5"/>
          <p:cNvSpPr/>
          <p:nvPr/>
        </p:nvSpPr>
        <p:spPr bwMode="white">
          <a:xfrm>
            <a:off x="779145" y="1612900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5"/>
          <p:cNvSpPr/>
          <p:nvPr/>
        </p:nvSpPr>
        <p:spPr bwMode="white">
          <a:xfrm>
            <a:off x="1285240" y="1608455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5"/>
          <p:cNvSpPr/>
          <p:nvPr/>
        </p:nvSpPr>
        <p:spPr bwMode="white">
          <a:xfrm>
            <a:off x="1805940" y="1612900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5"/>
          <p:cNvSpPr/>
          <p:nvPr/>
        </p:nvSpPr>
        <p:spPr bwMode="white">
          <a:xfrm>
            <a:off x="2310130" y="1608455"/>
            <a:ext cx="449580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5"/>
          <p:cNvSpPr/>
          <p:nvPr/>
        </p:nvSpPr>
        <p:spPr bwMode="white">
          <a:xfrm>
            <a:off x="2830830" y="1618615"/>
            <a:ext cx="45656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5"/>
          <p:cNvSpPr/>
          <p:nvPr/>
        </p:nvSpPr>
        <p:spPr bwMode="white">
          <a:xfrm>
            <a:off x="3349625" y="1618615"/>
            <a:ext cx="48069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5"/>
          <p:cNvSpPr/>
          <p:nvPr/>
        </p:nvSpPr>
        <p:spPr bwMode="white">
          <a:xfrm>
            <a:off x="3865880" y="162433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3" name="Rectangle 5"/>
          <p:cNvSpPr/>
          <p:nvPr/>
        </p:nvSpPr>
        <p:spPr bwMode="white">
          <a:xfrm>
            <a:off x="4389755" y="1626235"/>
            <a:ext cx="44894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4" name="Rectangle 5"/>
          <p:cNvSpPr/>
          <p:nvPr/>
        </p:nvSpPr>
        <p:spPr bwMode="white">
          <a:xfrm>
            <a:off x="4900295" y="1610995"/>
            <a:ext cx="4514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5" name="Rectangle 5"/>
          <p:cNvSpPr/>
          <p:nvPr/>
        </p:nvSpPr>
        <p:spPr bwMode="white">
          <a:xfrm>
            <a:off x="5426710" y="1610995"/>
            <a:ext cx="45275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1" name="Rectangle 5"/>
          <p:cNvSpPr/>
          <p:nvPr/>
        </p:nvSpPr>
        <p:spPr bwMode="white">
          <a:xfrm>
            <a:off x="5927725" y="1624330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2" name="Rectangle 5"/>
          <p:cNvSpPr/>
          <p:nvPr/>
        </p:nvSpPr>
        <p:spPr bwMode="white">
          <a:xfrm>
            <a:off x="6444615" y="1612900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3" name="Rectangle 5"/>
          <p:cNvSpPr/>
          <p:nvPr/>
        </p:nvSpPr>
        <p:spPr bwMode="white">
          <a:xfrm>
            <a:off x="6964680" y="1612900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4" name="Rectangle 5"/>
          <p:cNvSpPr/>
          <p:nvPr/>
        </p:nvSpPr>
        <p:spPr bwMode="white">
          <a:xfrm>
            <a:off x="7475855" y="1628775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5" name="Rectangle 5"/>
          <p:cNvSpPr/>
          <p:nvPr/>
        </p:nvSpPr>
        <p:spPr bwMode="white">
          <a:xfrm>
            <a:off x="263525" y="2138680"/>
            <a:ext cx="465455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6" name="Rectangle 5"/>
          <p:cNvSpPr/>
          <p:nvPr/>
        </p:nvSpPr>
        <p:spPr bwMode="white">
          <a:xfrm>
            <a:off x="786130" y="2140585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7" name="Rectangle 5"/>
          <p:cNvSpPr/>
          <p:nvPr/>
        </p:nvSpPr>
        <p:spPr bwMode="white">
          <a:xfrm>
            <a:off x="1292225" y="213614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8" name="Rectangle 5"/>
          <p:cNvSpPr/>
          <p:nvPr/>
        </p:nvSpPr>
        <p:spPr bwMode="white">
          <a:xfrm>
            <a:off x="1812925" y="2140585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9" name="Rectangle 5"/>
          <p:cNvSpPr/>
          <p:nvPr/>
        </p:nvSpPr>
        <p:spPr bwMode="white">
          <a:xfrm>
            <a:off x="2317115" y="2156460"/>
            <a:ext cx="449580" cy="44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0" name="Rectangle 5"/>
          <p:cNvSpPr/>
          <p:nvPr/>
        </p:nvSpPr>
        <p:spPr bwMode="white">
          <a:xfrm>
            <a:off x="2837815" y="2146300"/>
            <a:ext cx="45656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1" name="Rectangle 5"/>
          <p:cNvSpPr/>
          <p:nvPr/>
        </p:nvSpPr>
        <p:spPr bwMode="white">
          <a:xfrm>
            <a:off x="3356610" y="2146300"/>
            <a:ext cx="48069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2" name="Rectangle 5"/>
          <p:cNvSpPr/>
          <p:nvPr/>
        </p:nvSpPr>
        <p:spPr bwMode="white">
          <a:xfrm>
            <a:off x="3872865" y="2135505"/>
            <a:ext cx="47561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3" name="Rectangle 5"/>
          <p:cNvSpPr/>
          <p:nvPr/>
        </p:nvSpPr>
        <p:spPr bwMode="white">
          <a:xfrm>
            <a:off x="4396740" y="2153920"/>
            <a:ext cx="44894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4" name="Rectangle 5"/>
          <p:cNvSpPr/>
          <p:nvPr/>
        </p:nvSpPr>
        <p:spPr bwMode="white">
          <a:xfrm>
            <a:off x="4907280" y="2138680"/>
            <a:ext cx="4514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5" name="Rectangle 5"/>
          <p:cNvSpPr/>
          <p:nvPr/>
        </p:nvSpPr>
        <p:spPr bwMode="white">
          <a:xfrm>
            <a:off x="5433695" y="2138680"/>
            <a:ext cx="45275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6" name="Rectangle 5"/>
          <p:cNvSpPr/>
          <p:nvPr/>
        </p:nvSpPr>
        <p:spPr bwMode="white">
          <a:xfrm>
            <a:off x="5934710" y="2152015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7" name="Rectangle 5"/>
          <p:cNvSpPr/>
          <p:nvPr/>
        </p:nvSpPr>
        <p:spPr bwMode="white">
          <a:xfrm>
            <a:off x="6451600" y="2140585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8" name="Rectangle 5"/>
          <p:cNvSpPr/>
          <p:nvPr/>
        </p:nvSpPr>
        <p:spPr bwMode="white">
          <a:xfrm>
            <a:off x="6964045" y="2140585"/>
            <a:ext cx="513080" cy="45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9" name="Rectangle 5"/>
          <p:cNvSpPr/>
          <p:nvPr/>
        </p:nvSpPr>
        <p:spPr bwMode="white">
          <a:xfrm>
            <a:off x="7475855" y="2146300"/>
            <a:ext cx="481330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0" name="Rectangle 5"/>
          <p:cNvSpPr/>
          <p:nvPr/>
        </p:nvSpPr>
        <p:spPr bwMode="white">
          <a:xfrm>
            <a:off x="256540" y="2637155"/>
            <a:ext cx="46545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1" name="Rectangle 5"/>
          <p:cNvSpPr/>
          <p:nvPr/>
        </p:nvSpPr>
        <p:spPr bwMode="white">
          <a:xfrm>
            <a:off x="779145" y="2658110"/>
            <a:ext cx="455930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2" name="Rectangle 5"/>
          <p:cNvSpPr/>
          <p:nvPr/>
        </p:nvSpPr>
        <p:spPr bwMode="white">
          <a:xfrm>
            <a:off x="1285240" y="2633980"/>
            <a:ext cx="477520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3" name="Rectangle 5"/>
          <p:cNvSpPr/>
          <p:nvPr/>
        </p:nvSpPr>
        <p:spPr bwMode="white">
          <a:xfrm>
            <a:off x="1805940" y="2684780"/>
            <a:ext cx="461010" cy="41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4" name="Rectangle 5"/>
          <p:cNvSpPr/>
          <p:nvPr/>
        </p:nvSpPr>
        <p:spPr bwMode="white">
          <a:xfrm>
            <a:off x="2317115" y="2637155"/>
            <a:ext cx="44958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5" name="Rectangle 5"/>
          <p:cNvSpPr/>
          <p:nvPr/>
        </p:nvSpPr>
        <p:spPr bwMode="white">
          <a:xfrm>
            <a:off x="2830830" y="2633980"/>
            <a:ext cx="456565" cy="46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6" name="Rectangle 5"/>
          <p:cNvSpPr/>
          <p:nvPr/>
        </p:nvSpPr>
        <p:spPr bwMode="white">
          <a:xfrm>
            <a:off x="3349625" y="2644775"/>
            <a:ext cx="480695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7" name="Rectangle 5"/>
          <p:cNvSpPr/>
          <p:nvPr/>
        </p:nvSpPr>
        <p:spPr bwMode="white">
          <a:xfrm>
            <a:off x="3865880" y="263271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8" name="Rectangle 5"/>
          <p:cNvSpPr/>
          <p:nvPr/>
        </p:nvSpPr>
        <p:spPr bwMode="white">
          <a:xfrm>
            <a:off x="4389755" y="2634615"/>
            <a:ext cx="44894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9" name="Rectangle 5"/>
          <p:cNvSpPr/>
          <p:nvPr/>
        </p:nvSpPr>
        <p:spPr bwMode="white">
          <a:xfrm>
            <a:off x="4900295" y="2637155"/>
            <a:ext cx="451485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0" name="Rectangle 5"/>
          <p:cNvSpPr/>
          <p:nvPr/>
        </p:nvSpPr>
        <p:spPr bwMode="white">
          <a:xfrm>
            <a:off x="5426710" y="2636520"/>
            <a:ext cx="45275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1" name="Rectangle 5"/>
          <p:cNvSpPr/>
          <p:nvPr/>
        </p:nvSpPr>
        <p:spPr bwMode="white">
          <a:xfrm>
            <a:off x="5927725" y="2632710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2" name="Rectangle 5"/>
          <p:cNvSpPr/>
          <p:nvPr/>
        </p:nvSpPr>
        <p:spPr bwMode="white">
          <a:xfrm>
            <a:off x="6444615" y="2636520"/>
            <a:ext cx="469265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3" name="Rectangle 5"/>
          <p:cNvSpPr/>
          <p:nvPr/>
        </p:nvSpPr>
        <p:spPr bwMode="white">
          <a:xfrm>
            <a:off x="6964045" y="2658745"/>
            <a:ext cx="477520" cy="44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4" name="Rectangle 5"/>
          <p:cNvSpPr/>
          <p:nvPr/>
        </p:nvSpPr>
        <p:spPr bwMode="white">
          <a:xfrm>
            <a:off x="7475855" y="2637155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5" name="Rectangle 5"/>
          <p:cNvSpPr/>
          <p:nvPr/>
        </p:nvSpPr>
        <p:spPr bwMode="white">
          <a:xfrm>
            <a:off x="256540" y="3156585"/>
            <a:ext cx="46545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6" name="Rectangle 5"/>
          <p:cNvSpPr/>
          <p:nvPr/>
        </p:nvSpPr>
        <p:spPr bwMode="white">
          <a:xfrm>
            <a:off x="779145" y="3157220"/>
            <a:ext cx="455930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7" name="Rectangle 5"/>
          <p:cNvSpPr/>
          <p:nvPr/>
        </p:nvSpPr>
        <p:spPr bwMode="white">
          <a:xfrm>
            <a:off x="1285240" y="3156585"/>
            <a:ext cx="477520" cy="44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8" name="Rectangle 5"/>
          <p:cNvSpPr/>
          <p:nvPr/>
        </p:nvSpPr>
        <p:spPr bwMode="white">
          <a:xfrm>
            <a:off x="1805940" y="3156585"/>
            <a:ext cx="461010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9" name="Rectangle 5"/>
          <p:cNvSpPr/>
          <p:nvPr/>
        </p:nvSpPr>
        <p:spPr bwMode="white">
          <a:xfrm>
            <a:off x="2310130" y="3156585"/>
            <a:ext cx="47942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2" name="Rectangle 5"/>
          <p:cNvSpPr/>
          <p:nvPr/>
        </p:nvSpPr>
        <p:spPr bwMode="white">
          <a:xfrm>
            <a:off x="1286510" y="366649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3" name="Rectangle 5"/>
          <p:cNvSpPr/>
          <p:nvPr/>
        </p:nvSpPr>
        <p:spPr bwMode="white">
          <a:xfrm>
            <a:off x="1807210" y="3670935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4" name="Rectangle 5"/>
          <p:cNvSpPr/>
          <p:nvPr/>
        </p:nvSpPr>
        <p:spPr bwMode="white">
          <a:xfrm>
            <a:off x="2311400" y="3686810"/>
            <a:ext cx="44958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5" name="Rectangle 5"/>
          <p:cNvSpPr/>
          <p:nvPr/>
        </p:nvSpPr>
        <p:spPr bwMode="white">
          <a:xfrm>
            <a:off x="2832100" y="3676650"/>
            <a:ext cx="45656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6" name="Rectangle 5"/>
          <p:cNvSpPr/>
          <p:nvPr/>
        </p:nvSpPr>
        <p:spPr bwMode="white">
          <a:xfrm>
            <a:off x="3350895" y="3676650"/>
            <a:ext cx="48069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7" name="Rectangle 5"/>
          <p:cNvSpPr/>
          <p:nvPr/>
        </p:nvSpPr>
        <p:spPr bwMode="white">
          <a:xfrm>
            <a:off x="3867150" y="3682365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8" name="Rectangle 5"/>
          <p:cNvSpPr/>
          <p:nvPr/>
        </p:nvSpPr>
        <p:spPr bwMode="white">
          <a:xfrm>
            <a:off x="4391025" y="3684270"/>
            <a:ext cx="44894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9" name="Rectangle 5"/>
          <p:cNvSpPr/>
          <p:nvPr/>
        </p:nvSpPr>
        <p:spPr bwMode="white">
          <a:xfrm>
            <a:off x="4901565" y="3669030"/>
            <a:ext cx="4514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0" name="Rectangle 5"/>
          <p:cNvSpPr/>
          <p:nvPr/>
        </p:nvSpPr>
        <p:spPr bwMode="white">
          <a:xfrm>
            <a:off x="5427980" y="3669030"/>
            <a:ext cx="45275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1" name="Rectangle 5"/>
          <p:cNvSpPr/>
          <p:nvPr/>
        </p:nvSpPr>
        <p:spPr bwMode="white">
          <a:xfrm>
            <a:off x="5928995" y="3682365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2" name="Rectangle 5"/>
          <p:cNvSpPr/>
          <p:nvPr/>
        </p:nvSpPr>
        <p:spPr bwMode="white">
          <a:xfrm>
            <a:off x="6445885" y="3670935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3" name="Rectangle 5"/>
          <p:cNvSpPr/>
          <p:nvPr/>
        </p:nvSpPr>
        <p:spPr bwMode="white">
          <a:xfrm>
            <a:off x="6965950" y="3670935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4" name="Rectangle 5"/>
          <p:cNvSpPr/>
          <p:nvPr/>
        </p:nvSpPr>
        <p:spPr bwMode="white">
          <a:xfrm>
            <a:off x="7477125" y="3686810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5" name="Rectangle 5"/>
          <p:cNvSpPr/>
          <p:nvPr/>
        </p:nvSpPr>
        <p:spPr bwMode="white">
          <a:xfrm>
            <a:off x="251460" y="4193540"/>
            <a:ext cx="494030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6" name="Rectangle 5"/>
          <p:cNvSpPr/>
          <p:nvPr/>
        </p:nvSpPr>
        <p:spPr bwMode="white">
          <a:xfrm>
            <a:off x="779145" y="4197985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7" name="Rectangle 5"/>
          <p:cNvSpPr/>
          <p:nvPr/>
        </p:nvSpPr>
        <p:spPr bwMode="white">
          <a:xfrm>
            <a:off x="1285240" y="419354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8" name="Rectangle 5"/>
          <p:cNvSpPr/>
          <p:nvPr/>
        </p:nvSpPr>
        <p:spPr bwMode="white">
          <a:xfrm>
            <a:off x="1805940" y="4197985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9" name="Rectangle 5"/>
          <p:cNvSpPr/>
          <p:nvPr/>
        </p:nvSpPr>
        <p:spPr bwMode="white">
          <a:xfrm>
            <a:off x="2310130" y="4213860"/>
            <a:ext cx="44958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0" name="Rectangle 5"/>
          <p:cNvSpPr/>
          <p:nvPr/>
        </p:nvSpPr>
        <p:spPr bwMode="white">
          <a:xfrm>
            <a:off x="2830830" y="4192905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1" name="Rectangle 5"/>
          <p:cNvSpPr/>
          <p:nvPr/>
        </p:nvSpPr>
        <p:spPr bwMode="white">
          <a:xfrm>
            <a:off x="3349625" y="4203700"/>
            <a:ext cx="48069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2" name="Rectangle 5"/>
          <p:cNvSpPr/>
          <p:nvPr/>
        </p:nvSpPr>
        <p:spPr bwMode="white">
          <a:xfrm>
            <a:off x="3865880" y="4209415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3" name="Rectangle 5"/>
          <p:cNvSpPr/>
          <p:nvPr/>
        </p:nvSpPr>
        <p:spPr bwMode="white">
          <a:xfrm>
            <a:off x="4389755" y="4211320"/>
            <a:ext cx="44894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4" name="Rectangle 5"/>
          <p:cNvSpPr/>
          <p:nvPr/>
        </p:nvSpPr>
        <p:spPr bwMode="white">
          <a:xfrm>
            <a:off x="4900295" y="4196080"/>
            <a:ext cx="4514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5" name="Rectangle 5"/>
          <p:cNvSpPr/>
          <p:nvPr/>
        </p:nvSpPr>
        <p:spPr bwMode="white">
          <a:xfrm>
            <a:off x="5426710" y="4196080"/>
            <a:ext cx="45275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6" name="Rectangle 5"/>
          <p:cNvSpPr/>
          <p:nvPr/>
        </p:nvSpPr>
        <p:spPr bwMode="white">
          <a:xfrm>
            <a:off x="5927725" y="4209415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7" name="Rectangle 5"/>
          <p:cNvSpPr/>
          <p:nvPr/>
        </p:nvSpPr>
        <p:spPr bwMode="white">
          <a:xfrm>
            <a:off x="6444615" y="4197985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8" name="Rectangle 5"/>
          <p:cNvSpPr/>
          <p:nvPr/>
        </p:nvSpPr>
        <p:spPr bwMode="white">
          <a:xfrm>
            <a:off x="6964680" y="4197985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9" name="Rectangle 5"/>
          <p:cNvSpPr/>
          <p:nvPr/>
        </p:nvSpPr>
        <p:spPr bwMode="white">
          <a:xfrm>
            <a:off x="7475855" y="4213860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  <p:bldP spid="127" grpId="0" bldLvl="0" animBg="1"/>
      <p:bldP spid="128" grpId="0" bldLvl="0" animBg="1"/>
      <p:bldP spid="12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2276475"/>
            <a:ext cx="7200000" cy="21499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30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0905" y="1633855"/>
            <a:ext cx="487045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2830" y="1624330"/>
            <a:ext cx="690245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77005" y="1633855"/>
            <a:ext cx="640080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40350" y="1637030"/>
            <a:ext cx="463550" cy="40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41160" y="1608455"/>
            <a:ext cx="502920" cy="42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1949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28470" y="1457325"/>
            <a:ext cx="586105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48560" y="1457325"/>
            <a:ext cx="594360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28060" y="1457325"/>
            <a:ext cx="604520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54525" y="1457325"/>
            <a:ext cx="569595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50485" y="1457325"/>
            <a:ext cx="628650" cy="61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04865" y="1457325"/>
            <a:ext cx="591820" cy="61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23050" y="1457325"/>
            <a:ext cx="624205" cy="61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19"/>
          <a:stretch>
            <a:fillRect/>
          </a:stretch>
        </p:blipFill>
        <p:spPr>
          <a:xfrm>
            <a:off x="683260" y="2204720"/>
            <a:ext cx="8145680" cy="3053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3512820" y="2636520"/>
            <a:ext cx="600075" cy="56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4258945" y="2635885"/>
            <a:ext cx="548640" cy="615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5024120" y="2612390"/>
            <a:ext cx="640715" cy="63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6576695" y="2611755"/>
            <a:ext cx="624205" cy="65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1728470" y="4495165"/>
            <a:ext cx="586105" cy="5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7"/>
          <p:cNvSpPr/>
          <p:nvPr/>
        </p:nvSpPr>
        <p:spPr bwMode="white">
          <a:xfrm>
            <a:off x="3060065" y="4462145"/>
            <a:ext cx="643255" cy="63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8"/>
          <p:cNvSpPr/>
          <p:nvPr/>
        </p:nvSpPr>
        <p:spPr bwMode="white">
          <a:xfrm>
            <a:off x="3828415" y="4436745"/>
            <a:ext cx="626745" cy="63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9"/>
          <p:cNvSpPr/>
          <p:nvPr/>
        </p:nvSpPr>
        <p:spPr bwMode="white">
          <a:xfrm>
            <a:off x="5779135" y="4436745"/>
            <a:ext cx="581025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98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03985" y="1700530"/>
            <a:ext cx="781050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20110" y="1772920"/>
            <a:ext cx="790575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08625" y="1700530"/>
            <a:ext cx="785495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92060" y="1772920"/>
            <a:ext cx="724535" cy="4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03985" y="2276475"/>
            <a:ext cx="806450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91865" y="2276475"/>
            <a:ext cx="719455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08625" y="2276475"/>
            <a:ext cx="732155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38085" y="2263140"/>
            <a:ext cx="739775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07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5210" y="2105660"/>
            <a:ext cx="1180465" cy="3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4545" y="2106295"/>
            <a:ext cx="1215390" cy="38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70245" y="2105660"/>
            <a:ext cx="1113790" cy="3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15"/>
          <a:stretch>
            <a:fillRect/>
          </a:stretch>
        </p:blipFill>
        <p:spPr>
          <a:xfrm>
            <a:off x="611505" y="2708910"/>
            <a:ext cx="8223785" cy="1612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316480" y="3233420"/>
            <a:ext cx="781050" cy="37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319905" y="3181985"/>
            <a:ext cx="807085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6296660" y="3206750"/>
            <a:ext cx="1009015" cy="404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897890" y="3691255"/>
            <a:ext cx="765175" cy="43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2280285" y="3775075"/>
            <a:ext cx="807720" cy="35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4275455" y="3716655"/>
            <a:ext cx="1089025" cy="43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6282055" y="3759835"/>
            <a:ext cx="1106170" cy="37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0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15695" y="1484630"/>
            <a:ext cx="495300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68220" y="1484630"/>
            <a:ext cx="530860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12845" y="1556385"/>
            <a:ext cx="573405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60290" y="1556385"/>
            <a:ext cx="42926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60515" y="1602740"/>
            <a:ext cx="433070" cy="3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52360" y="1484630"/>
            <a:ext cx="521970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03985" y="2060575"/>
            <a:ext cx="514985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97430" y="2132965"/>
            <a:ext cx="477520" cy="37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20110" y="2060575"/>
            <a:ext cx="51371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82795" y="2060575"/>
            <a:ext cx="49212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12180" y="2060575"/>
            <a:ext cx="565785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452360" y="2132965"/>
            <a:ext cx="521970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91845" y="2571115"/>
            <a:ext cx="515620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692275" y="2636520"/>
            <a:ext cx="485775" cy="41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420110" y="2588895"/>
            <a:ext cx="513080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286250" y="2563495"/>
            <a:ext cx="534670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860290" y="3079750"/>
            <a:ext cx="1273175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764030" y="3560445"/>
            <a:ext cx="1344930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5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15"/>
          <p:cNvSpPr/>
          <p:nvPr/>
        </p:nvSpPr>
        <p:spPr bwMode="white">
          <a:xfrm>
            <a:off x="5508625" y="2493010"/>
            <a:ext cx="786130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220335" y="3068955"/>
            <a:ext cx="73406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88085" y="3573145"/>
            <a:ext cx="804545" cy="5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62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4026" y="1880204"/>
            <a:ext cx="1524145" cy="1114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22019" y="1880204"/>
            <a:ext cx="1428886" cy="1114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2022-08-13T09:25:13Z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