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4" r:id="rId15"/>
    <p:sldId id="275" r:id="rId16"/>
    <p:sldId id="277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09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057"/>
          <a:stretch>
            <a:fillRect/>
          </a:stretch>
        </p:blipFill>
        <p:spPr>
          <a:xfrm>
            <a:off x="1043940" y="2996565"/>
            <a:ext cx="6647715" cy="1409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5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124075" y="2348865"/>
            <a:ext cx="32639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408805" y="2343150"/>
            <a:ext cx="32639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204335" y="3140710"/>
            <a:ext cx="32639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156325" y="3073400"/>
            <a:ext cx="326390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835785" y="3860800"/>
            <a:ext cx="32639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140200" y="3860800"/>
            <a:ext cx="32639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764030" y="1824990"/>
            <a:ext cx="116268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16145" y="2420620"/>
            <a:ext cx="59055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2"/>
          <p:cNvSpPr/>
          <p:nvPr/>
        </p:nvSpPr>
        <p:spPr bwMode="white">
          <a:xfrm>
            <a:off x="1115695" y="2641600"/>
            <a:ext cx="155384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2"/>
          <p:cNvSpPr/>
          <p:nvPr/>
        </p:nvSpPr>
        <p:spPr bwMode="white">
          <a:xfrm>
            <a:off x="1188085" y="3148965"/>
            <a:ext cx="120523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6"/>
          <p:cNvSpPr/>
          <p:nvPr/>
        </p:nvSpPr>
        <p:spPr bwMode="white">
          <a:xfrm>
            <a:off x="6948805" y="3356610"/>
            <a:ext cx="59055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3925" y="1635760"/>
            <a:ext cx="50800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205" y="1546225"/>
            <a:ext cx="74803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3475" y="2053590"/>
            <a:ext cx="132143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6"/>
          <a:stretch>
            <a:fillRect/>
          </a:stretch>
        </p:blipFill>
        <p:spPr>
          <a:xfrm>
            <a:off x="683260" y="2996565"/>
            <a:ext cx="8226325" cy="191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927475" y="2938145"/>
            <a:ext cx="471170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060440" y="2903855"/>
            <a:ext cx="51943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056245" y="2853055"/>
            <a:ext cx="60007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428240" y="3420745"/>
            <a:ext cx="653415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8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28940" y="1484630"/>
            <a:ext cx="49466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8940" y="2420620"/>
            <a:ext cx="49530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8940" y="2924810"/>
            <a:ext cx="44767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0695" y="3450590"/>
            <a:ext cx="42291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39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00"/>
          <a:stretch>
            <a:fillRect/>
          </a:stretch>
        </p:blipFill>
        <p:spPr>
          <a:xfrm>
            <a:off x="755650" y="3068955"/>
            <a:ext cx="8138695" cy="802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908935" y="3401695"/>
            <a:ext cx="96202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538085" y="3413125"/>
            <a:ext cx="96202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870960" y="3785870"/>
            <a:ext cx="923925" cy="13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830" y="980440"/>
            <a:ext cx="30670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4480" y="980440"/>
            <a:ext cx="41338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8175" y="2204720"/>
            <a:ext cx="70485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6055" y="2132965"/>
            <a:ext cx="46355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6280" y="2132965"/>
            <a:ext cx="49974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6505" y="2132965"/>
            <a:ext cx="48831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650" y="2996565"/>
            <a:ext cx="73660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48355" y="2996565"/>
            <a:ext cx="740410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44870" y="2924810"/>
            <a:ext cx="1077595" cy="66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8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764405"/>
            <a:ext cx="8640000" cy="315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1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380"/>
          <a:stretch>
            <a:fillRect/>
          </a:stretch>
        </p:blipFill>
        <p:spPr>
          <a:xfrm>
            <a:off x="323215" y="3932555"/>
            <a:ext cx="8639810" cy="16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2" name="Rectangle 5"/>
          <p:cNvSpPr/>
          <p:nvPr/>
        </p:nvSpPr>
        <p:spPr bwMode="white">
          <a:xfrm>
            <a:off x="364490" y="843280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906780" y="85852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1403350" y="85217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1921510" y="84074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2430145" y="83883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2952750" y="83566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3449955" y="83883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3979545" y="84328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4513580" y="843915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5011420" y="84645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5534025" y="83566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6044565" y="85217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6543040" y="84963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7061200" y="83185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7580630" y="84455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365760" y="1358265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5"/>
          <p:cNvSpPr/>
          <p:nvPr/>
        </p:nvSpPr>
        <p:spPr bwMode="white">
          <a:xfrm>
            <a:off x="887730" y="1375410"/>
            <a:ext cx="46101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1389380" y="136906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1907540" y="135763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2416175" y="1355725"/>
            <a:ext cx="48450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2938780" y="135255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3450590" y="1355725"/>
            <a:ext cx="46609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3965575" y="136017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4499610" y="1360805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4997450" y="136334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5520055" y="135255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6030595" y="1369060"/>
            <a:ext cx="48577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6544310" y="1366520"/>
            <a:ext cx="45402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7061835" y="1348740"/>
            <a:ext cx="46291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7579995" y="1361440"/>
            <a:ext cx="46101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364490" y="1877060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906780" y="1873885"/>
            <a:ext cx="45593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1403350" y="188595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1921510" y="187452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2430145" y="187261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2952750" y="186944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3449955" y="187261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5"/>
          <p:cNvSpPr/>
          <p:nvPr/>
        </p:nvSpPr>
        <p:spPr bwMode="white">
          <a:xfrm>
            <a:off x="3979545" y="187706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5"/>
          <p:cNvSpPr/>
          <p:nvPr/>
        </p:nvSpPr>
        <p:spPr bwMode="white">
          <a:xfrm>
            <a:off x="4513580" y="1877695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5"/>
          <p:cNvSpPr/>
          <p:nvPr/>
        </p:nvSpPr>
        <p:spPr bwMode="white">
          <a:xfrm>
            <a:off x="5011420" y="188023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5"/>
          <p:cNvSpPr/>
          <p:nvPr/>
        </p:nvSpPr>
        <p:spPr bwMode="white">
          <a:xfrm>
            <a:off x="5534025" y="186944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5"/>
          <p:cNvSpPr/>
          <p:nvPr/>
        </p:nvSpPr>
        <p:spPr bwMode="white">
          <a:xfrm>
            <a:off x="6044565" y="188595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5"/>
          <p:cNvSpPr/>
          <p:nvPr/>
        </p:nvSpPr>
        <p:spPr bwMode="white">
          <a:xfrm>
            <a:off x="6543040" y="188341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5"/>
          <p:cNvSpPr/>
          <p:nvPr/>
        </p:nvSpPr>
        <p:spPr bwMode="white">
          <a:xfrm>
            <a:off x="7061200" y="186563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5"/>
          <p:cNvSpPr/>
          <p:nvPr/>
        </p:nvSpPr>
        <p:spPr bwMode="white">
          <a:xfrm>
            <a:off x="7580630" y="1869440"/>
            <a:ext cx="47434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7" name="Rectangle 5"/>
          <p:cNvSpPr/>
          <p:nvPr/>
        </p:nvSpPr>
        <p:spPr bwMode="white">
          <a:xfrm>
            <a:off x="365760" y="2393315"/>
            <a:ext cx="4718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8" name="Rectangle 5"/>
          <p:cNvSpPr/>
          <p:nvPr/>
        </p:nvSpPr>
        <p:spPr bwMode="white">
          <a:xfrm>
            <a:off x="888365" y="241300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5"/>
          <p:cNvSpPr/>
          <p:nvPr/>
        </p:nvSpPr>
        <p:spPr bwMode="white">
          <a:xfrm>
            <a:off x="1384935" y="240665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0" name="Rectangle 5"/>
          <p:cNvSpPr/>
          <p:nvPr/>
        </p:nvSpPr>
        <p:spPr bwMode="white">
          <a:xfrm>
            <a:off x="1903095" y="239522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1" name="Rectangle 5"/>
          <p:cNvSpPr/>
          <p:nvPr/>
        </p:nvSpPr>
        <p:spPr bwMode="white">
          <a:xfrm>
            <a:off x="2429510" y="2393315"/>
            <a:ext cx="45275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2" name="Rectangle 5"/>
          <p:cNvSpPr/>
          <p:nvPr/>
        </p:nvSpPr>
        <p:spPr bwMode="white">
          <a:xfrm>
            <a:off x="2934335" y="239014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3" name="Rectangle 5"/>
          <p:cNvSpPr/>
          <p:nvPr/>
        </p:nvSpPr>
        <p:spPr bwMode="white">
          <a:xfrm>
            <a:off x="3449955" y="2393315"/>
            <a:ext cx="46228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4" name="Rectangle 5"/>
          <p:cNvSpPr/>
          <p:nvPr/>
        </p:nvSpPr>
        <p:spPr bwMode="white">
          <a:xfrm>
            <a:off x="3961130" y="239776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5" name="Rectangle 5"/>
          <p:cNvSpPr/>
          <p:nvPr/>
        </p:nvSpPr>
        <p:spPr bwMode="white">
          <a:xfrm>
            <a:off x="4495165" y="2398395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6" name="Rectangle 5"/>
          <p:cNvSpPr/>
          <p:nvPr/>
        </p:nvSpPr>
        <p:spPr bwMode="white">
          <a:xfrm>
            <a:off x="4993005" y="240093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7" name="Rectangle 5"/>
          <p:cNvSpPr/>
          <p:nvPr/>
        </p:nvSpPr>
        <p:spPr bwMode="white">
          <a:xfrm>
            <a:off x="5515610" y="239014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8" name="Rectangle 5"/>
          <p:cNvSpPr/>
          <p:nvPr/>
        </p:nvSpPr>
        <p:spPr bwMode="white">
          <a:xfrm>
            <a:off x="6026150" y="240665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9" name="Rectangle 5"/>
          <p:cNvSpPr/>
          <p:nvPr/>
        </p:nvSpPr>
        <p:spPr bwMode="white">
          <a:xfrm>
            <a:off x="6543675" y="2404110"/>
            <a:ext cx="4953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0" name="Rectangle 5"/>
          <p:cNvSpPr/>
          <p:nvPr/>
        </p:nvSpPr>
        <p:spPr bwMode="white">
          <a:xfrm>
            <a:off x="7060565" y="2386330"/>
            <a:ext cx="47815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1" name="Rectangle 5"/>
          <p:cNvSpPr/>
          <p:nvPr/>
        </p:nvSpPr>
        <p:spPr bwMode="white">
          <a:xfrm>
            <a:off x="7580630" y="239903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2" name="Rectangle 5"/>
          <p:cNvSpPr/>
          <p:nvPr/>
        </p:nvSpPr>
        <p:spPr bwMode="white">
          <a:xfrm>
            <a:off x="364490" y="2913380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3" name="Rectangle 5"/>
          <p:cNvSpPr/>
          <p:nvPr/>
        </p:nvSpPr>
        <p:spPr bwMode="white">
          <a:xfrm>
            <a:off x="888365" y="291973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4" name="Rectangle 5"/>
          <p:cNvSpPr/>
          <p:nvPr/>
        </p:nvSpPr>
        <p:spPr bwMode="white">
          <a:xfrm>
            <a:off x="1384935" y="2907665"/>
            <a:ext cx="47752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5" name="Rectangle 5"/>
          <p:cNvSpPr/>
          <p:nvPr/>
        </p:nvSpPr>
        <p:spPr bwMode="white">
          <a:xfrm>
            <a:off x="1903095" y="290195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6" name="Rectangle 5"/>
          <p:cNvSpPr/>
          <p:nvPr/>
        </p:nvSpPr>
        <p:spPr bwMode="white">
          <a:xfrm>
            <a:off x="2411730" y="290004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7" name="Rectangle 5"/>
          <p:cNvSpPr/>
          <p:nvPr/>
        </p:nvSpPr>
        <p:spPr bwMode="white">
          <a:xfrm>
            <a:off x="2934335" y="289687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8" name="Rectangle 5"/>
          <p:cNvSpPr/>
          <p:nvPr/>
        </p:nvSpPr>
        <p:spPr bwMode="white">
          <a:xfrm>
            <a:off x="3449955" y="2900045"/>
            <a:ext cx="46228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9" name="Rectangle 5"/>
          <p:cNvSpPr/>
          <p:nvPr/>
        </p:nvSpPr>
        <p:spPr bwMode="white">
          <a:xfrm>
            <a:off x="3961130" y="290449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4495165" y="2905125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4993005" y="290766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5515610" y="289687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6026150" y="291338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6543040" y="2910840"/>
            <a:ext cx="45085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7059930" y="2893060"/>
            <a:ext cx="46037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7580630" y="290576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364490" y="3431540"/>
            <a:ext cx="4718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906780" y="3423285"/>
            <a:ext cx="45593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1403350" y="344043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1921510" y="342900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2430145" y="342709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2952750" y="342392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3449955" y="342709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4" name="Rectangle 5"/>
          <p:cNvSpPr/>
          <p:nvPr/>
        </p:nvSpPr>
        <p:spPr bwMode="white">
          <a:xfrm>
            <a:off x="3979545" y="343154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5" name="Rectangle 5"/>
          <p:cNvSpPr/>
          <p:nvPr/>
        </p:nvSpPr>
        <p:spPr bwMode="white">
          <a:xfrm>
            <a:off x="4513580" y="3432175"/>
            <a:ext cx="4502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6" name="Rectangle 5"/>
          <p:cNvSpPr/>
          <p:nvPr/>
        </p:nvSpPr>
        <p:spPr bwMode="white">
          <a:xfrm>
            <a:off x="5011420" y="343471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7" name="Rectangle 5"/>
          <p:cNvSpPr/>
          <p:nvPr/>
        </p:nvSpPr>
        <p:spPr bwMode="white">
          <a:xfrm>
            <a:off x="5534025" y="342392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8" name="Rectangle 5"/>
          <p:cNvSpPr/>
          <p:nvPr/>
        </p:nvSpPr>
        <p:spPr bwMode="white">
          <a:xfrm>
            <a:off x="6044565" y="3423920"/>
            <a:ext cx="46863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9" name="Rectangle 5"/>
          <p:cNvSpPr/>
          <p:nvPr/>
        </p:nvSpPr>
        <p:spPr bwMode="white">
          <a:xfrm>
            <a:off x="6543040" y="343789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0" name="Rectangle 5"/>
          <p:cNvSpPr/>
          <p:nvPr/>
        </p:nvSpPr>
        <p:spPr bwMode="white">
          <a:xfrm>
            <a:off x="7061200" y="342011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1" name="Rectangle 5"/>
          <p:cNvSpPr/>
          <p:nvPr/>
        </p:nvSpPr>
        <p:spPr bwMode="white">
          <a:xfrm>
            <a:off x="7580630" y="343281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8640000" cy="258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4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274560"/>
            <a:ext cx="8640000" cy="11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2276475"/>
            <a:ext cx="7200000" cy="2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9940" y="1605915"/>
            <a:ext cx="975995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4885" y="2192655"/>
            <a:ext cx="84455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2035" y="2718435"/>
            <a:ext cx="844550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5385" y="2725420"/>
            <a:ext cx="854075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7680" y="1123315"/>
            <a:ext cx="60515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6335" y="1123950"/>
            <a:ext cx="668020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2420" y="2277745"/>
            <a:ext cx="71310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35" y="2266950"/>
            <a:ext cx="67818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6395" y="2861310"/>
            <a:ext cx="539115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5640" y="2922905"/>
            <a:ext cx="49339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9930" y="2204720"/>
            <a:ext cx="63373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5735" y="2216785"/>
            <a:ext cx="606425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7420" y="2223135"/>
            <a:ext cx="60007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7985" y="2223135"/>
            <a:ext cx="59055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6875" y="2205355"/>
            <a:ext cx="60452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41980" y="3644265"/>
            <a:ext cx="60134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8625" y="3611245"/>
            <a:ext cx="649605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07760" y="3644265"/>
            <a:ext cx="61214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30"/>
          <a:stretch>
            <a:fillRect/>
          </a:stretch>
        </p:blipFill>
        <p:spPr>
          <a:xfrm>
            <a:off x="683895" y="4293235"/>
            <a:ext cx="7937400" cy="1431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2613660" y="4940935"/>
            <a:ext cx="552450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3312160" y="4940935"/>
            <a:ext cx="64008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4404360" y="4941570"/>
            <a:ext cx="624205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24525" y="1556385"/>
            <a:ext cx="51562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6415" y="1484630"/>
            <a:ext cx="568960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0650" y="1484630"/>
            <a:ext cx="80010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5785" y="2018030"/>
            <a:ext cx="518795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8310" y="1988820"/>
            <a:ext cx="47625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24300" y="2018665"/>
            <a:ext cx="71120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4525" y="1988820"/>
            <a:ext cx="42672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76415" y="1988820"/>
            <a:ext cx="54229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40650" y="2018665"/>
            <a:ext cx="72898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24525" y="2494280"/>
            <a:ext cx="41846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876415" y="2564765"/>
            <a:ext cx="43497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740650" y="2494280"/>
            <a:ext cx="72961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35785" y="3068955"/>
            <a:ext cx="51054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87675" y="3009265"/>
            <a:ext cx="47688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924300" y="3009265"/>
            <a:ext cx="71120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724525" y="2996565"/>
            <a:ext cx="48196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876415" y="3023235"/>
            <a:ext cx="47307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740650" y="3009265"/>
            <a:ext cx="71247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1757384"/>
            <a:ext cx="2105226" cy="147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10" y="1757680"/>
            <a:ext cx="1768475" cy="147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3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2204720"/>
            <a:ext cx="54419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055" y="2204720"/>
            <a:ext cx="57531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7440" y="2204720"/>
            <a:ext cx="58293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4075" y="2708910"/>
            <a:ext cx="59563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8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7285" y="2524125"/>
            <a:ext cx="162179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7770" y="2523490"/>
            <a:ext cx="191706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8"/>
          <a:stretch>
            <a:fillRect/>
          </a:stretch>
        </p:blipFill>
        <p:spPr>
          <a:xfrm>
            <a:off x="683260" y="3140710"/>
            <a:ext cx="8001535" cy="196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26490" y="3602355"/>
            <a:ext cx="443420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08075" y="4533900"/>
            <a:ext cx="328993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2022-08-13T09:55:06Z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