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31540" y="1557020"/>
            <a:ext cx="5257800" cy="1695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730" y="3573145"/>
            <a:ext cx="429577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96840"/>
            <a:ext cx="11520000" cy="1779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47215" y="1916430"/>
            <a:ext cx="802005" cy="807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50185" y="1955165"/>
            <a:ext cx="865505" cy="768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43525" y="1988185"/>
            <a:ext cx="795655" cy="749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40145" y="1987550"/>
            <a:ext cx="839470" cy="749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33485" y="1932305"/>
            <a:ext cx="796925" cy="805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748520" y="1931670"/>
            <a:ext cx="821055" cy="805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980305"/>
            <a:ext cx="11520000" cy="3984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Rectangle 2"/>
          <p:cNvSpPr/>
          <p:nvPr/>
        </p:nvSpPr>
        <p:spPr bwMode="white">
          <a:xfrm>
            <a:off x="1254760" y="4450080"/>
            <a:ext cx="760730" cy="309245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 bwMode="white">
          <a:xfrm>
            <a:off x="3549015" y="4450080"/>
            <a:ext cx="770890" cy="309245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 bwMode="white">
          <a:xfrm>
            <a:off x="5843270" y="4450080"/>
            <a:ext cx="780415" cy="309245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 bwMode="white">
          <a:xfrm>
            <a:off x="8166100" y="4450080"/>
            <a:ext cx="752475" cy="309245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 bwMode="white">
          <a:xfrm>
            <a:off x="10451465" y="4450080"/>
            <a:ext cx="751840" cy="309245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24450"/>
            <a:ext cx="11520000" cy="2965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73192" y="2049304"/>
            <a:ext cx="3027570" cy="1811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81259" y="2049304"/>
            <a:ext cx="2846677" cy="1811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124450"/>
            <a:ext cx="11520000" cy="29569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7260" y="2924810"/>
            <a:ext cx="657860" cy="541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11900" y="2924810"/>
            <a:ext cx="619125" cy="500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44150" y="2924810"/>
            <a:ext cx="642620" cy="541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79650" y="3573145"/>
            <a:ext cx="535940" cy="511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11850" y="3500755"/>
            <a:ext cx="621030" cy="632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624060" y="3500755"/>
            <a:ext cx="572135" cy="559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908550"/>
            <a:ext cx="11520000" cy="41006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51250" y="3399155"/>
            <a:ext cx="744855" cy="381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17850" y="4421505"/>
            <a:ext cx="2549525" cy="502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11235" y="4484370"/>
            <a:ext cx="2559050" cy="439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6311900" y="2564765"/>
            <a:ext cx="491490" cy="126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7607935" y="2564765"/>
            <a:ext cx="491490" cy="126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3647440" y="3140710"/>
            <a:ext cx="491490" cy="126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2"/>
          <p:cNvSpPr/>
          <p:nvPr/>
        </p:nvSpPr>
        <p:spPr bwMode="white">
          <a:xfrm>
            <a:off x="5591810" y="3213100"/>
            <a:ext cx="491490" cy="126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2022-08-10T03:47:00Z</dcterms:created>
  <dcterms:modified xsi:type="dcterms:W3CDTF">2022-08-13T05:05:55Z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