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340350"/>
            <a:ext cx="11520000" cy="2869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950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1268730"/>
            <a:ext cx="5257800" cy="169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2997200"/>
            <a:ext cx="667702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3568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340350"/>
            <a:ext cx="11520000" cy="291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301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04"/>
          <a:stretch>
            <a:fillRect/>
          </a:stretch>
        </p:blipFill>
        <p:spPr>
          <a:xfrm>
            <a:off x="983615" y="3933190"/>
            <a:ext cx="10298520" cy="225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2162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3286625"/>
            <a:ext cx="11520000" cy="210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510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268595"/>
            <a:ext cx="11520000" cy="343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268595"/>
            <a:ext cx="11520000" cy="2861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2022-08-13T05:00:18Z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