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6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67100" y="1484630"/>
            <a:ext cx="5257800" cy="16954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40" y="3357245"/>
            <a:ext cx="5753100" cy="1181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96840"/>
            <a:ext cx="11520000" cy="2158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3" name="Rectangle 2"/>
          <p:cNvSpPr/>
          <p:nvPr/>
        </p:nvSpPr>
        <p:spPr bwMode="white">
          <a:xfrm>
            <a:off x="2495550" y="2132965"/>
            <a:ext cx="749300" cy="515620"/>
          </a:xfrm>
          <a:prstGeom prst="rect">
            <a:avLst/>
          </a:prstGeom>
          <a:solidFill>
            <a:srgbClr val="E5F6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 bwMode="white">
          <a:xfrm>
            <a:off x="5303520" y="2132965"/>
            <a:ext cx="811530" cy="502920"/>
          </a:xfrm>
          <a:prstGeom prst="rect">
            <a:avLst/>
          </a:prstGeom>
          <a:solidFill>
            <a:srgbClr val="E5F6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 bwMode="white">
          <a:xfrm>
            <a:off x="8472170" y="2132965"/>
            <a:ext cx="553720" cy="527050"/>
          </a:xfrm>
          <a:prstGeom prst="rect">
            <a:avLst/>
          </a:prstGeom>
          <a:solidFill>
            <a:srgbClr val="E5F6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 bwMode="white">
          <a:xfrm>
            <a:off x="1775460" y="2648585"/>
            <a:ext cx="720090" cy="484505"/>
          </a:xfrm>
          <a:prstGeom prst="rect">
            <a:avLst/>
          </a:prstGeom>
          <a:solidFill>
            <a:srgbClr val="E5F6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ectangle 6"/>
          <p:cNvSpPr/>
          <p:nvPr/>
        </p:nvSpPr>
        <p:spPr bwMode="white">
          <a:xfrm>
            <a:off x="5735955" y="2648585"/>
            <a:ext cx="821690" cy="425450"/>
          </a:xfrm>
          <a:prstGeom prst="rect">
            <a:avLst/>
          </a:prstGeom>
          <a:solidFill>
            <a:srgbClr val="E5F6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 bwMode="white">
          <a:xfrm>
            <a:off x="8760460" y="2660015"/>
            <a:ext cx="875030" cy="405130"/>
          </a:xfrm>
          <a:prstGeom prst="rect">
            <a:avLst/>
          </a:prstGeom>
          <a:solidFill>
            <a:srgbClr val="E5F6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908550"/>
            <a:ext cx="11520000" cy="37263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83615" y="2132965"/>
            <a:ext cx="765810" cy="812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10635" y="2132965"/>
            <a:ext cx="768985" cy="793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40830" y="2132965"/>
            <a:ext cx="814070" cy="757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569450" y="2150745"/>
            <a:ext cx="825500" cy="757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63930" y="3644900"/>
            <a:ext cx="784860" cy="796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91585" y="3644900"/>
            <a:ext cx="797560" cy="796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631940" y="3644900"/>
            <a:ext cx="824865" cy="743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499600" y="3644900"/>
            <a:ext cx="786130" cy="79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96840"/>
            <a:ext cx="11520000" cy="36306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26210" y="2540635"/>
            <a:ext cx="6935470" cy="361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35955" y="3644900"/>
            <a:ext cx="1486535" cy="481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20895" y="4251325"/>
            <a:ext cx="2094230" cy="481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980305"/>
            <a:ext cx="11520000" cy="28113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80325" y="2493010"/>
            <a:ext cx="379730" cy="459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35780" y="2564765"/>
            <a:ext cx="423545" cy="386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4799965" y="2132965"/>
            <a:ext cx="1105535" cy="119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96840"/>
            <a:ext cx="11520000" cy="35558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96865" y="1848485"/>
            <a:ext cx="946150" cy="425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56615" y="4262755"/>
            <a:ext cx="6762115" cy="422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2022-08-10T03:47:00Z</dcterms:created>
  <dcterms:modified xsi:type="dcterms:W3CDTF">2022-08-13T04:55:35Z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