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3" r:id="rId6"/>
    <p:sldId id="265" r:id="rId7"/>
    <p:sldId id="267" r:id="rId8"/>
    <p:sldId id="268" r:id="rId9"/>
    <p:sldId id="270" r:id="rId10"/>
    <p:sldId id="271" r:id="rId11"/>
    <p:sldId id="272" r:id="rId12"/>
    <p:sldId id="273" r:id="rId13"/>
    <p:sldId id="275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2595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126"/>
          <a:stretch>
            <a:fillRect/>
          </a:stretch>
        </p:blipFill>
        <p:spPr>
          <a:xfrm>
            <a:off x="2999740" y="908685"/>
            <a:ext cx="5745570" cy="2029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49"/>
          <a:stretch>
            <a:fillRect/>
          </a:stretch>
        </p:blipFill>
        <p:spPr>
          <a:xfrm>
            <a:off x="2927350" y="3284855"/>
            <a:ext cx="6249760" cy="1975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0120" y="1340485"/>
            <a:ext cx="5191125" cy="1543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170" y="3140710"/>
            <a:ext cx="6677025" cy="1247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08550"/>
            <a:ext cx="11520000" cy="2661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276"/>
          <a:stretch>
            <a:fillRect/>
          </a:stretch>
        </p:blipFill>
        <p:spPr>
          <a:xfrm>
            <a:off x="983615" y="3573145"/>
            <a:ext cx="10451555" cy="1946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692650"/>
            <a:ext cx="11520000" cy="2865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74"/>
          <a:stretch>
            <a:fillRect/>
          </a:stretch>
        </p:blipFill>
        <p:spPr>
          <a:xfrm>
            <a:off x="911225" y="3644900"/>
            <a:ext cx="10739845" cy="2037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96840"/>
            <a:ext cx="11520000" cy="1958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85"/>
          <a:stretch>
            <a:fillRect/>
          </a:stretch>
        </p:blipFill>
        <p:spPr>
          <a:xfrm>
            <a:off x="839470" y="2985135"/>
            <a:ext cx="10899865" cy="2582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980305"/>
            <a:ext cx="11520000" cy="2004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2699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860665"/>
            <a:ext cx="11520000" cy="1551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80305"/>
            <a:ext cx="11520000" cy="2599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3505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2022-08-13T04:26:56Z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