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6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0120" y="1628775"/>
            <a:ext cx="519112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40" y="3573145"/>
            <a:ext cx="4371975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2141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0145" y="1196975"/>
            <a:ext cx="569595" cy="58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238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3615" y="2564765"/>
            <a:ext cx="735330" cy="777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9440" y="2555875"/>
            <a:ext cx="792480" cy="78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7530" y="2493010"/>
            <a:ext cx="815340" cy="763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3655" y="2555875"/>
            <a:ext cx="751840" cy="78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5360" y="2564765"/>
            <a:ext cx="803910" cy="77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36405" y="2604135"/>
            <a:ext cx="793750" cy="74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238105" y="2565400"/>
            <a:ext cx="760095" cy="835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290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1692" y="2058512"/>
            <a:ext cx="1132958" cy="324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70800" y="1867535"/>
            <a:ext cx="1328420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7885" y="2606040"/>
            <a:ext cx="666750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7760" y="2557145"/>
            <a:ext cx="756285" cy="52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05215" y="2648585"/>
            <a:ext cx="860425" cy="419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1595" y="2557780"/>
            <a:ext cx="779780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9585" y="3316605"/>
            <a:ext cx="830580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58510" y="3277235"/>
            <a:ext cx="76581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39100" y="3277870"/>
            <a:ext cx="708025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65640" y="3317240"/>
            <a:ext cx="655955" cy="46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207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7330" y="2273935"/>
            <a:ext cx="447484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893"/>
          <a:stretch>
            <a:fillRect/>
          </a:stretch>
        </p:blipFill>
        <p:spPr>
          <a:xfrm>
            <a:off x="839470" y="2924810"/>
            <a:ext cx="9804490" cy="2765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650105" y="3626485"/>
            <a:ext cx="292036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12875" y="5058410"/>
            <a:ext cx="4644390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480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00415" y="1844675"/>
            <a:ext cx="610870" cy="74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3475" y="3252470"/>
            <a:ext cx="1330960" cy="589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