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0120" y="1628775"/>
            <a:ext cx="5191125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120" y="3357245"/>
            <a:ext cx="5162550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2441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1460500" y="2221230"/>
            <a:ext cx="403225" cy="263525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382645" y="2211705"/>
            <a:ext cx="433070" cy="285750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5314315" y="2149475"/>
            <a:ext cx="485140" cy="319405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7195185" y="2230755"/>
            <a:ext cx="353060" cy="266700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9356090" y="2202180"/>
            <a:ext cx="390525" cy="295910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6"/>
          <p:cNvSpPr/>
          <p:nvPr/>
        </p:nvSpPr>
        <p:spPr bwMode="white">
          <a:xfrm>
            <a:off x="7633970" y="2230755"/>
            <a:ext cx="327025" cy="266700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3934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3615" y="2348865"/>
            <a:ext cx="746760" cy="83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47215" y="2348865"/>
            <a:ext cx="829310" cy="81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5775" y="2348865"/>
            <a:ext cx="742950" cy="81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0645" y="2348230"/>
            <a:ext cx="781685" cy="81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36180" y="2348865"/>
            <a:ext cx="796925" cy="81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80425" y="2349500"/>
            <a:ext cx="797560" cy="83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3615" y="4004945"/>
            <a:ext cx="747395" cy="77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40230" y="4004945"/>
            <a:ext cx="841375" cy="77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31640" y="4001770"/>
            <a:ext cx="807085" cy="77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61280" y="4004310"/>
            <a:ext cx="826770" cy="77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62215" y="4001770"/>
            <a:ext cx="800100" cy="77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468360" y="4001770"/>
            <a:ext cx="789305" cy="77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268595"/>
            <a:ext cx="11520000" cy="2803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99965" y="2060575"/>
            <a:ext cx="639445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4900" y="2708910"/>
            <a:ext cx="707390" cy="60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1415" y="3320415"/>
            <a:ext cx="688340" cy="6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908550"/>
            <a:ext cx="11520000" cy="2786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1585" y="2747010"/>
            <a:ext cx="8140065" cy="12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695325" y="3429000"/>
            <a:ext cx="3195955" cy="124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3846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7385" y="995045"/>
            <a:ext cx="542925" cy="60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95550" y="3679825"/>
            <a:ext cx="1243330" cy="49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4175" y="3645535"/>
            <a:ext cx="1732915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35465" y="3556000"/>
            <a:ext cx="1569720" cy="64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2022-08-13T04:17:35Z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