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628775"/>
            <a:ext cx="52101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3140710"/>
            <a:ext cx="51435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3859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981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54710" y="1261009"/>
            <a:ext cx="161851" cy="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80000"/>
            <a:ext cx="11520000" cy="1684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0055" y="1971675"/>
            <a:ext cx="721360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6750" y="1961515"/>
            <a:ext cx="84836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87130" y="1863725"/>
            <a:ext cx="804545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5885" y="1960880"/>
            <a:ext cx="86169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564630"/>
            <a:ext cx="11520000" cy="3493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411095" y="3723640"/>
            <a:ext cx="73279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248400" y="3713480"/>
            <a:ext cx="72326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0075545" y="3713480"/>
            <a:ext cx="73279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866140" y="5236845"/>
            <a:ext cx="6571615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379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75910" y="1268730"/>
            <a:ext cx="229171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0225" y="1976120"/>
            <a:ext cx="122999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6435" y="2047875"/>
            <a:ext cx="231711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235" y="2783840"/>
            <a:ext cx="1188720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880" y="4364990"/>
            <a:ext cx="1320800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