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70" r:id="rId11"/>
    <p:sldId id="272" r:id="rId12"/>
    <p:sldId id="27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340350"/>
            <a:ext cx="11520000" cy="210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213100"/>
            <a:ext cx="66484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54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268595"/>
            <a:ext cx="11520000" cy="338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2873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17"/>
          <a:stretch>
            <a:fillRect/>
          </a:stretch>
        </p:blipFill>
        <p:spPr>
          <a:xfrm>
            <a:off x="839470" y="3860800"/>
            <a:ext cx="10884625" cy="2099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214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068820"/>
            <a:ext cx="11520000" cy="197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76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612005"/>
            <a:ext cx="11520000" cy="274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56475"/>
            <a:ext cx="11520000" cy="264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66"/>
          <a:stretch>
            <a:fillRect/>
          </a:stretch>
        </p:blipFill>
        <p:spPr>
          <a:xfrm>
            <a:off x="839470" y="3709035"/>
            <a:ext cx="11040200" cy="250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