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557020"/>
            <a:ext cx="52101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340" y="3140710"/>
            <a:ext cx="4419600" cy="1323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2495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7215" y="1772920"/>
            <a:ext cx="784860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3045" y="1844675"/>
            <a:ext cx="734695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96450" y="1844675"/>
            <a:ext cx="501650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07615" y="2466340"/>
            <a:ext cx="827405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3655" y="2482850"/>
            <a:ext cx="861060" cy="633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66605" y="2482850"/>
            <a:ext cx="56134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15415" y="3070860"/>
            <a:ext cx="62611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2910" y="3070860"/>
            <a:ext cx="695960" cy="587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80305"/>
            <a:ext cx="11520000" cy="371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9650" y="2125980"/>
            <a:ext cx="889635" cy="88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26435" y="2141220"/>
            <a:ext cx="822960" cy="836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7620" y="2158365"/>
            <a:ext cx="760730" cy="80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5350" y="2157730"/>
            <a:ext cx="832485" cy="820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3835" y="2158365"/>
            <a:ext cx="791845" cy="809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3790" y="2140585"/>
            <a:ext cx="796925" cy="827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90745" y="3724275"/>
            <a:ext cx="829945" cy="74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9545" y="3724275"/>
            <a:ext cx="854075" cy="818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692650"/>
            <a:ext cx="11520000" cy="3019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1855" y="2420620"/>
            <a:ext cx="1857375" cy="593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46895" y="2420620"/>
            <a:ext cx="1827530" cy="567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64000" y="3092450"/>
            <a:ext cx="777240" cy="53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643"/>
          <a:stretch>
            <a:fillRect/>
          </a:stretch>
        </p:blipFill>
        <p:spPr>
          <a:xfrm>
            <a:off x="911225" y="3644900"/>
            <a:ext cx="11100525" cy="247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4648200" y="4178935"/>
            <a:ext cx="143446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174615" y="4849495"/>
            <a:ext cx="789940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24450"/>
            <a:ext cx="11520000" cy="4129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3420" y="1644015"/>
            <a:ext cx="3329940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77375" y="2298700"/>
            <a:ext cx="86042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2510" y="2868930"/>
            <a:ext cx="74676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8785" y="2877820"/>
            <a:ext cx="76962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30145" y="3571240"/>
            <a:ext cx="649605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2022-08-13T04:00:45Z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