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628775"/>
            <a:ext cx="52101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3213100"/>
            <a:ext cx="6819900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701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7305" y="2276475"/>
            <a:ext cx="826135" cy="83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5865" y="2348865"/>
            <a:ext cx="796925" cy="76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6090" y="2276475"/>
            <a:ext cx="803275" cy="83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3430" y="3860800"/>
            <a:ext cx="829310" cy="78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88070" y="3860800"/>
            <a:ext cx="792480" cy="82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268595"/>
            <a:ext cx="11520000" cy="1725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1844675"/>
            <a:ext cx="895985" cy="56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9920" y="1844675"/>
            <a:ext cx="991235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7890" y="1844675"/>
            <a:ext cx="858520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84105" y="1844675"/>
            <a:ext cx="951230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7180" y="2446655"/>
            <a:ext cx="968375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39920" y="2446655"/>
            <a:ext cx="929640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18045" y="2493010"/>
            <a:ext cx="90868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5215" y="2493010"/>
            <a:ext cx="897890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84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0515" y="2729230"/>
            <a:ext cx="1323975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7935" y="2708910"/>
            <a:ext cx="1307465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1315" y="3406775"/>
            <a:ext cx="1222375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7935" y="3321050"/>
            <a:ext cx="1298575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890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5420" y="2324735"/>
            <a:ext cx="1197610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64280" y="2251710"/>
            <a:ext cx="167449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3560" y="2251710"/>
            <a:ext cx="128714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8125" y="3401695"/>
            <a:ext cx="979170" cy="45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64280" y="3401695"/>
            <a:ext cx="1293495" cy="45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7645" y="3411220"/>
            <a:ext cx="889635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565" y="1008245"/>
            <a:ext cx="11520000" cy="232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6590" y="1810385"/>
            <a:ext cx="510540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8080" y="1833880"/>
            <a:ext cx="398145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8115" y="2656205"/>
            <a:ext cx="417830" cy="52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4675" y="2737485"/>
            <a:ext cx="478155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77"/>
          <a:stretch>
            <a:fillRect/>
          </a:stretch>
        </p:blipFill>
        <p:spPr>
          <a:xfrm>
            <a:off x="767080" y="3429000"/>
            <a:ext cx="10946855" cy="2345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520055" y="3933190"/>
            <a:ext cx="1010920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9624060" y="3933190"/>
            <a:ext cx="92392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321435" y="5183505"/>
            <a:ext cx="801370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