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9" r:id="rId4"/>
    <p:sldId id="261" r:id="rId5"/>
    <p:sldId id="262" r:id="rId6"/>
    <p:sldId id="263" r:id="rId7"/>
    <p:sldId id="264" r:id="rId8"/>
    <p:sldId id="265" r:id="rId9"/>
    <p:sldId id="26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31540" y="1628775"/>
            <a:ext cx="5210175" cy="13525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885" y="3284855"/>
            <a:ext cx="5867400" cy="121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945" y="1124450"/>
            <a:ext cx="11520000" cy="1829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67305" y="1772920"/>
            <a:ext cx="799465" cy="5435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908675" y="1841500"/>
            <a:ext cx="760730" cy="471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177145" y="1811020"/>
            <a:ext cx="512445" cy="502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89250" y="2283460"/>
            <a:ext cx="1170940" cy="6718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08675" y="2369820"/>
            <a:ext cx="609600" cy="5848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84155" y="2316480"/>
            <a:ext cx="929640" cy="710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190" y="980305"/>
            <a:ext cx="11520000" cy="3638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5550" y="2132965"/>
            <a:ext cx="772795" cy="7943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73120" y="2132965"/>
            <a:ext cx="845820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591810" y="2132965"/>
            <a:ext cx="804545" cy="793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527800" y="2132965"/>
            <a:ext cx="81026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470140" y="2133600"/>
            <a:ext cx="807720" cy="796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340725" y="2132330"/>
            <a:ext cx="857250" cy="7969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15415" y="3644900"/>
            <a:ext cx="766445" cy="8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2279650" y="3644900"/>
            <a:ext cx="806450" cy="8394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65035" y="1219700"/>
            <a:ext cx="11520000" cy="21875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31282" y="2060331"/>
            <a:ext cx="2284958" cy="11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15051" y="2060331"/>
            <a:ext cx="2284958" cy="1146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1268595"/>
            <a:ext cx="11520000" cy="28072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06800" y="2519431"/>
            <a:ext cx="5360132" cy="35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6320" y="3598396"/>
            <a:ext cx="3884429" cy="3532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548505"/>
            <a:ext cx="11520000" cy="27781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040370" y="1052830"/>
            <a:ext cx="652780" cy="615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776585" y="1052830"/>
            <a:ext cx="692150" cy="626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23795" y="1628775"/>
            <a:ext cx="646430" cy="5105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76135" y="1628775"/>
            <a:ext cx="632460" cy="5708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823960" y="2075815"/>
            <a:ext cx="3070225" cy="1397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78205" y="2658110"/>
            <a:ext cx="6283325" cy="1282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4266"/>
          <a:stretch>
            <a:fillRect/>
          </a:stretch>
        </p:blipFill>
        <p:spPr>
          <a:xfrm>
            <a:off x="911225" y="3307715"/>
            <a:ext cx="11028770" cy="26784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1264265" y="4866640"/>
            <a:ext cx="586105" cy="4730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1214755" y="5396865"/>
            <a:ext cx="789305" cy="5194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3669665" y="5435600"/>
            <a:ext cx="1592580" cy="4451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jVmNjkzMWM1NDNjZjE3YzgyYzI1NzUxMWE2OWRiNmQ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7</cp:revision>
  <dcterms:created xsi:type="dcterms:W3CDTF">2022-08-10T03:47:00Z</dcterms:created>
  <dcterms:modified xsi:type="dcterms:W3CDTF">2022-08-13T03:53:06Z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D9CC1697A4D049B9AA338E8D3C94516A</vt:lpwstr>
  </property>
</Properties>
</file>