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1484630"/>
            <a:ext cx="5210175" cy="1628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85" y="3357245"/>
            <a:ext cx="506730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76750"/>
            <a:ext cx="11520000" cy="228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2708775"/>
            <a:ext cx="11520000" cy="3917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411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810" y="1194435"/>
            <a:ext cx="55499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6555" y="1993900"/>
            <a:ext cx="62230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260"/>
            <a:ext cx="11520000" cy="3252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1945" y="836930"/>
            <a:ext cx="700405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860665"/>
            <a:ext cx="11520000" cy="242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55980" y="4796155"/>
            <a:ext cx="1263015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